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88E3-880E-49A5-A2D8-DFF7C61A4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87015-356E-F361-F054-159BCC5FF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9C61-1325-6931-C88C-31BE815B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F24D8-2AE5-1E8A-7E74-BEA93ED6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3C87-EB8B-F95F-A6E6-CA10A560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75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ADA3-34BF-FCA3-46B8-1F5A8D85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18CB9-46C3-67BD-E349-B2B309D47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8AB0-6069-1E22-6726-EDBFB1BA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9B00F-3F2F-D505-ADC8-FA1E5DD0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DA0B-63D3-B491-2874-5BE9A713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25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87478-205A-B851-80E1-10E2853E4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EF2F3-9047-085C-6956-BCE6CF7B8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E1EC-A48E-422B-A383-2523B262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8A3D-0F04-2B83-7151-8A89D78B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FB70A-3F0A-6319-7BED-05FF8774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1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C2C8-EC03-9D38-3A94-DF6AEA9A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2523-97DC-90E7-8CB1-4ADECAAC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2ADB1-FC71-C279-B30C-A4283DA5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99FB5-3E78-01D9-A7BE-58C00A99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5DA7-99CF-7DDB-A4A3-11A1FAD9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0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39C2-E416-32B1-21BA-4A3B784E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6244-65D5-D64D-5024-83B87D59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C65C-1436-B877-2CBD-710CDBF9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3705-3727-D988-6D33-2CB76068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AF53-DCE9-1025-07CD-64DC342F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27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634A-821A-4F90-17AC-79DD1DC4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5564-6544-BA0E-FF75-52FF59C2E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B5B7-64E3-2B3E-14AB-C6619416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411AB-68C3-DE18-08AF-DD588B81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A6A73-0A75-B40C-3F26-044ED0FF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18ADD-620B-649D-AFB3-B4AA3530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34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FC65-B390-0E65-DE1C-22F5746A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0C75F-1D8C-005B-F5CE-2C07D463A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888E5-0EB4-38F9-F0E5-C49EA108A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AF9B8-1637-16D2-2573-4FD26076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B6C52-8206-072C-5773-CA23E4AA6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462E1-3956-4DF6-F1FB-582791EA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C22AF-1AD7-7C0D-15F4-89CA58D4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0CC01-3F5F-1553-8685-BDC2AEBB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13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8A1E-1BB8-9E97-9F45-6F23A360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4C2F3-3ED3-A939-A486-EE4AC07C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4728D-8556-4974-729C-0C305F0F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DC8BB-CF0A-26D4-C2EB-76EEA8B1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21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357B3-47C1-FA4F-E3AD-2F605E1E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A2BE2-6020-F497-F9CB-FB89BEF4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B86A1-6764-E02C-0342-5340EE72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61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2AE4-F8F9-906E-5042-603B20DB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65CF-CA84-76F6-3E1B-B67AB3EF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C92F4-403D-A61A-43BD-1EDF84EF5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DCEB-D63E-4651-FCE7-50F107F1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80285-3C9C-DE76-BEE6-213AFD8A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26FC-60B8-7228-956C-C71A223B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4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542C-A1C9-7D58-D5E2-7F67D559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C2120-14DC-96C5-9F77-A9B8D217D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9F018-EB73-FAA1-5955-CBA3BF825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319CF-0BF6-117C-2D41-48BE73C9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DFB39-3316-A467-8C6C-F4C5E722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35307-F4C1-512F-380C-B49ACAEE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10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315EE-BC01-4E93-7B12-C7E22BBD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EB6F-5294-CA4F-F10B-919541420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3F713-98F0-021B-B3F9-657C32152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B580E-9CC1-4245-B189-5D9D6DD2C90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9E61E-A0DD-E9E5-02A3-221FD84EE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522C-3B0A-4781-391E-C550C948E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2F525-5D24-4305-ABFF-E4E5FD00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hand holding a house&#10;&#10;AI-generated content may be incorrect.">
            <a:extLst>
              <a:ext uri="{FF2B5EF4-FFF2-40B4-BE49-F238E27FC236}">
                <a16:creationId xmlns:a16="http://schemas.microsoft.com/office/drawing/2014/main" id="{EE5DA49F-D8DD-FC7F-4554-B1D67FD5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7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lderly person sitting in a chair&#10;&#10;AI-generated content may be incorrect.">
            <a:extLst>
              <a:ext uri="{FF2B5EF4-FFF2-40B4-BE49-F238E27FC236}">
                <a16:creationId xmlns:a16="http://schemas.microsoft.com/office/drawing/2014/main" id="{62E7A4E1-BB27-1EAF-FF84-B1E77FB2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0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giving a thumbs up&#10;&#10;AI-generated content may be incorrect.">
            <a:extLst>
              <a:ext uri="{FF2B5EF4-FFF2-40B4-BE49-F238E27FC236}">
                <a16:creationId xmlns:a16="http://schemas.microsoft.com/office/drawing/2014/main" id="{AF498336-B8C2-F8C5-693A-8580A33FC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6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inting at a qr code&#10;&#10;AI-generated content may be incorrect.">
            <a:extLst>
              <a:ext uri="{FF2B5EF4-FFF2-40B4-BE49-F238E27FC236}">
                <a16:creationId xmlns:a16="http://schemas.microsoft.com/office/drawing/2014/main" id="{6FD81EBD-69A9-69C7-CDDA-A4BC374E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4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pointing at a group of wooden figures&#10;&#10;AI-generated content may be incorrect.">
            <a:extLst>
              <a:ext uri="{FF2B5EF4-FFF2-40B4-BE49-F238E27FC236}">
                <a16:creationId xmlns:a16="http://schemas.microsoft.com/office/drawing/2014/main" id="{398F8E0D-9E22-B76F-44FF-69423258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38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lder person and a younger person looking at a black folder&#10;&#10;AI-generated content may be incorrect.">
            <a:extLst>
              <a:ext uri="{FF2B5EF4-FFF2-40B4-BE49-F238E27FC236}">
                <a16:creationId xmlns:a16="http://schemas.microsoft.com/office/drawing/2014/main" id="{F4038428-4A67-A70E-03E7-47171572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6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couch&#10;&#10;AI-generated content may be incorrect.">
            <a:extLst>
              <a:ext uri="{FF2B5EF4-FFF2-40B4-BE49-F238E27FC236}">
                <a16:creationId xmlns:a16="http://schemas.microsoft.com/office/drawing/2014/main" id="{9AD7CC9C-CD21-03DA-D085-254ABB65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4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22505CB1-A16C-0ED6-5C80-03FA0F5D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ouse&#10;&#10;AI-generated content may be incorrect.">
            <a:extLst>
              <a:ext uri="{FF2B5EF4-FFF2-40B4-BE49-F238E27FC236}">
                <a16:creationId xmlns:a16="http://schemas.microsoft.com/office/drawing/2014/main" id="{8386D147-658B-A378-9A8C-C04EE87E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28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grey hair and a map of the united states&#10;&#10;AI-generated content may be incorrect.">
            <a:extLst>
              <a:ext uri="{FF2B5EF4-FFF2-40B4-BE49-F238E27FC236}">
                <a16:creationId xmlns:a16="http://schemas.microsoft.com/office/drawing/2014/main" id="{E9039DC3-5C10-CFD5-A87C-169BD9FE2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1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en card with yellow and green text&#10;&#10;AI-generated content may be incorrect.">
            <a:extLst>
              <a:ext uri="{FF2B5EF4-FFF2-40B4-BE49-F238E27FC236}">
                <a16:creationId xmlns:a16="http://schemas.microsoft.com/office/drawing/2014/main" id="{DAF5832B-5027-94C5-6CF7-A8381390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2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ink card with text&#10;&#10;AI-generated content may be incorrect.">
            <a:extLst>
              <a:ext uri="{FF2B5EF4-FFF2-40B4-BE49-F238E27FC236}">
                <a16:creationId xmlns:a16="http://schemas.microsoft.com/office/drawing/2014/main" id="{689F06CA-BB41-447B-3B98-CB10030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8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51793D1A37F4EB3054E3E30C94C36" ma:contentTypeVersion="15" ma:contentTypeDescription="Create a new document." ma:contentTypeScope="" ma:versionID="ba21a606bf31687f261d8512ff01da7c">
  <xsd:schema xmlns:xsd="http://www.w3.org/2001/XMLSchema" xmlns:xs="http://www.w3.org/2001/XMLSchema" xmlns:p="http://schemas.microsoft.com/office/2006/metadata/properties" xmlns:ns2="c4be6382-c42b-4808-ab56-1463cad5ca77" xmlns:ns3="1b83801e-36ca-4ccb-8b15-9137798ab6d2" targetNamespace="http://schemas.microsoft.com/office/2006/metadata/properties" ma:root="true" ma:fieldsID="83a7550ab2841e8547e2a209f3507eb5" ns2:_="" ns3:_="">
    <xsd:import namespace="c4be6382-c42b-4808-ab56-1463cad5ca77"/>
    <xsd:import namespace="1b83801e-36ca-4ccb-8b15-9137798ab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e6382-c42b-4808-ab56-1463cad5c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9603ee-69b4-403e-ac95-63817ba417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801e-36ca-4ccb-8b15-9137798ab6d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3f8255-44ae-4e8b-bf5f-83fa0ba2ec92}" ma:internalName="TaxCatchAll" ma:showField="CatchAllData" ma:web="1b83801e-36ca-4ccb-8b15-9137798ab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83801e-36ca-4ccb-8b15-9137798ab6d2" xsi:nil="true"/>
    <lcf76f155ced4ddcb4097134ff3c332f xmlns="c4be6382-c42b-4808-ab56-1463cad5c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614963-83B3-433A-808F-C98AA31D9971}"/>
</file>

<file path=customXml/itemProps2.xml><?xml version="1.0" encoding="utf-8"?>
<ds:datastoreItem xmlns:ds="http://schemas.openxmlformats.org/officeDocument/2006/customXml" ds:itemID="{DE70E8EB-3E87-40EF-BF88-F8D7B43FC5D0}"/>
</file>

<file path=customXml/itemProps3.xml><?xml version="1.0" encoding="utf-8"?>
<ds:datastoreItem xmlns:ds="http://schemas.openxmlformats.org/officeDocument/2006/customXml" ds:itemID="{8CD049EF-4BA8-4695-AE04-388B96AC587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Trumper</dc:creator>
  <cp:lastModifiedBy>Michelle Trumper</cp:lastModifiedBy>
  <cp:revision>1</cp:revision>
  <dcterms:created xsi:type="dcterms:W3CDTF">2025-02-14T15:37:40Z</dcterms:created>
  <dcterms:modified xsi:type="dcterms:W3CDTF">2025-02-14T15:45:26Z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0x01010040A51793D1A37F4EB3054E3E30C94C36</vt:lpwstr>
  </property>
</Properties>
</file>