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3.xml"/><Relationship Id="rId5" Type="http://schemas.openxmlformats.org/officeDocument/2006/relationships/viewProps" Target="viewProps.xml"/><Relationship Id="rId10" Type="http://schemas.openxmlformats.org/officeDocument/2006/relationships/customXml" Target="../customXml/item2.xml"/><Relationship Id="rId4" Type="http://schemas.openxmlformats.org/officeDocument/2006/relationships/presProps" Target="pres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a Bobrowicz" userId="fea01a76-7824-49c3-b524-36d7ecb34aa6" providerId="ADAL" clId="{C9FF3785-B193-41DE-9527-428FA529A156}"/>
    <pc:docChg chg="delSld">
      <pc:chgData name="Ania Bobrowicz" userId="fea01a76-7824-49c3-b524-36d7ecb34aa6" providerId="ADAL" clId="{C9FF3785-B193-41DE-9527-428FA529A156}" dt="2025-02-06T13:58:27.662" v="0" actId="47"/>
      <pc:docMkLst>
        <pc:docMk/>
      </pc:docMkLst>
      <pc:sldChg chg="del">
        <pc:chgData name="Ania Bobrowicz" userId="fea01a76-7824-49c3-b524-36d7ecb34aa6" providerId="ADAL" clId="{C9FF3785-B193-41DE-9527-428FA529A156}" dt="2025-02-06T13:58:27.662" v="0" actId="47"/>
        <pc:sldMkLst>
          <pc:docMk/>
          <pc:sldMk cId="3367423228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AC764-1083-0110-AF12-AD9879E1E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CBA741-F7AC-6D5A-8E16-4D112449E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5BBAF-1F2B-E1B3-A17F-8499E4CFD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3000C-7FB2-B08E-3F6B-6399C201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859B2-23D9-9A78-D6B7-FDB831A9F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230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B2D38-A6EE-4FF6-1815-8EA8C194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029DF0-944F-661C-F89D-0EAEBAB6D0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42487-AAC9-A18C-72E8-6F1DD65BB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8C95-66DD-71BE-EB0C-20858A477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8303-E584-CBE0-24F4-7ED6FFF6E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2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F5B3A3-EDB8-62FD-2E0A-47FAF3DCF3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B1527B-A56B-3049-6F1D-625DCC874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AC835-C5C6-E6A0-0BB3-6DA56E28B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6DA50-BADB-57D0-024B-F5A4A9136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246BB-AE22-5D84-EF1D-32554527E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46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2E4FA-AF9F-71BF-CE1A-AF6BFB9E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115C5-E8C0-6C62-DE6B-AF5CE0481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C3192-C6F1-4DC3-B74F-D05C39E3A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51E593-B955-EFBF-EA1B-16D32CD7F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86391-A582-9D2C-C18E-B650401C1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382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AD035-F17D-E90A-7163-D794951CB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7AB5A8-2B1C-97F2-68CB-6056D6602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5C9A3-0AFD-C374-6AC8-5CFD65BA2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47392-1146-AB09-B216-60AEF825D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54D15-6A4F-173D-8B38-02707D8C8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13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C6936-A268-A02C-18FF-72BAD5F57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D481B-C91A-D574-97E8-C7A70FA97F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F4F73D-D402-3A29-0605-7E0CD8232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01A8D-0209-5171-3A6E-AA4DE0FD6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451A0-77A0-B5D8-99B6-71B3E2FE9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6A9271-09C6-AB02-93E0-9C7DCF454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1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CC55D-2394-5032-DA8B-0BC37DCE7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C2555-9E9C-D823-071D-56CB85B27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7C5CC-522B-F59A-3851-DA83B38522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A19D81-74B5-5682-29D5-56957EBC58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20F12C-F1EB-864A-5FF3-C430776463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F3AE2D-831A-E8A8-7C4C-6332D30B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75CEF8-F608-B1CA-6201-5511BC35F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5FCAED-8BED-49DB-6F52-639A47F7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642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A0C66-70F9-A762-184F-3531B7484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AE48E3-4183-C39C-A737-1312F0CE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F79B87-3BF8-C3DF-8FD7-EADD2D0B8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F5D62B-B5D8-97F4-E55B-1D00B252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27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3639B4-E134-D9F1-71CB-13635C063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E5FA52-DABC-85C6-7CDB-D8C47E588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27E779-7D10-C108-1937-C6372DDE4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270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08A41-3AD5-5BDA-E13C-C63A26EB0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7F615-A930-7ABB-8DB5-EBDD0DDF7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394EB-AE77-F74F-3F0F-9A0CCBB2C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7DEAC-8865-E6AF-DA65-209BA88E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286E8E-1B81-E2A9-C17B-3FAC7F06B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772664-320A-8E35-BDFF-20CB9A98D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03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C3ECA-7641-855F-42CF-121F2BE24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8CA062-8461-DBDC-74E9-AC90623AB4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FE04A-C254-80F6-D0F7-0635AD8E7B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7E5AF-6556-EF76-E576-66B2FCAB6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D2541-2991-9343-F499-38A7CE4FB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B3089-7008-6A8F-8A00-937E9950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90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C4063C-B3B8-386D-1D3A-5D691B104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FA1E6-DE75-9266-E685-C6DCED95E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15ABD-ECD0-CD23-66A7-BEF512B0B6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D85986-3577-463F-A565-5938179A7BB3}" type="datetimeFigureOut">
              <a:rPr lang="en-GB" smtClean="0"/>
              <a:t>05/02/2025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E7F98-340A-3720-08B5-020E343E5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1B5BF-31B9-7234-F5D1-281B1ECDED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09E601-8A57-4D02-89DF-9284121DA1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010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ekgroup.org.uk" TargetMode="External"/><Relationship Id="rId2" Type="http://schemas.openxmlformats.org/officeDocument/2006/relationships/hyperlink" Target="https://sekgroup.org.uk/support/support-for-organisation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20DFD-E890-7F7E-56DF-B159FBEBF8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Social Enterprise Kent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EB8AEE-6B2B-5A83-2B41-83624049AF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Heather Biddles </a:t>
            </a:r>
          </a:p>
        </p:txBody>
      </p:sp>
    </p:spTree>
    <p:extLst>
      <p:ext uri="{BB962C8B-B14F-4D97-AF65-F5344CB8AC3E}">
        <p14:creationId xmlns:p14="http://schemas.microsoft.com/office/powerpoint/2010/main" val="419443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874771D0-37B0-A19B-A637-B2CE506D6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5464" y="625920"/>
            <a:ext cx="10581743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For over 40 years, Social Enterprise Kent (SEK) has been supporting communities, individuals,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the voluntary sector and businesses to drive positive change. By working in partnership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with the entire community, SEK helps build the skills and connections needed to make a lasting impact.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SEK provides tailored support to voluntary sector organisations and businesses across Kent, including: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Business Advice: Expert guidance on board development, financial planning, sustainability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and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fundraising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strategies, capacity building, social impact measurement and a whole range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of other areas. 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Training and Development: Workshops to enhance skills in governance, fundraising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and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bid writing,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and leadership.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Networking: Facilitating connections with stakeholders to create partnerships and collaboration.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Advocacy: Amplifying the voice of the voluntary sector in local policy discussions.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SEK empowers organisations to grow, innovate, and maximise their impact within their communities.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Discover more about how SEK can support your organisation at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https://sekgroup.org.uk/support/support-for-organisations/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Email: 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info@sekgroup.org.uk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  <a:ea typeface="Aptos" panose="020B0004020202020204" pitchFamily="34" charset="0"/>
                <a:cs typeface="Aptos" panose="020B0004020202020204" pitchFamily="34" charset="0"/>
              </a:rPr>
              <a:t>Telephone: 01227 469970.</a:t>
            </a:r>
            <a:endParaRPr kumimoji="0" lang="en-GB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B6040C-5B2D-E701-7FCE-10792A46D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635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342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A51793D1A37F4EB3054E3E30C94C36" ma:contentTypeVersion="15" ma:contentTypeDescription="Create a new document." ma:contentTypeScope="" ma:versionID="ba21a606bf31687f261d8512ff01da7c">
  <xsd:schema xmlns:xsd="http://www.w3.org/2001/XMLSchema" xmlns:xs="http://www.w3.org/2001/XMLSchema" xmlns:p="http://schemas.microsoft.com/office/2006/metadata/properties" xmlns:ns2="c4be6382-c42b-4808-ab56-1463cad5ca77" xmlns:ns3="1b83801e-36ca-4ccb-8b15-9137798ab6d2" targetNamespace="http://schemas.microsoft.com/office/2006/metadata/properties" ma:root="true" ma:fieldsID="83a7550ab2841e8547e2a209f3507eb5" ns2:_="" ns3:_="">
    <xsd:import namespace="c4be6382-c42b-4808-ab56-1463cad5ca77"/>
    <xsd:import namespace="1b83801e-36ca-4ccb-8b15-9137798ab6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be6382-c42b-4808-ab56-1463cad5c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09603ee-69b4-403e-ac95-63817ba417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3801e-36ca-4ccb-8b15-9137798ab6d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43f8255-44ae-4e8b-bf5f-83fa0ba2ec92}" ma:internalName="TaxCatchAll" ma:showField="CatchAllData" ma:web="1b83801e-36ca-4ccb-8b15-9137798ab6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b83801e-36ca-4ccb-8b15-9137798ab6d2" xsi:nil="true"/>
    <lcf76f155ced4ddcb4097134ff3c332f xmlns="c4be6382-c42b-4808-ab56-1463cad5ca7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B265C1-8312-4757-B5DD-31ADDB5C1376}"/>
</file>

<file path=customXml/itemProps2.xml><?xml version="1.0" encoding="utf-8"?>
<ds:datastoreItem xmlns:ds="http://schemas.openxmlformats.org/officeDocument/2006/customXml" ds:itemID="{4454332A-B048-4EF4-A8F9-7CA11F867D2E}"/>
</file>

<file path=customXml/itemProps3.xml><?xml version="1.0" encoding="utf-8"?>
<ds:datastoreItem xmlns:ds="http://schemas.openxmlformats.org/officeDocument/2006/customXml" ds:itemID="{7BF815D1-6C41-494C-BFEE-A93BFCF76F9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Lato</vt:lpstr>
      <vt:lpstr>Office Theme</vt:lpstr>
      <vt:lpstr>Social Enterprise Kent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Ania Bobrowicz</dc:creator>
  <cp:lastModifiedBy>Ania Bobrowicz</cp:lastModifiedBy>
  <cp:revision>1</cp:revision>
  <dcterms:created xsi:type="dcterms:W3CDTF">2025-02-06T13:58:09Z</dcterms:created>
  <dcterms:modified xsi:type="dcterms:W3CDTF">2025-02-06T13:58:30Z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0x01010040A51793D1A37F4EB3054E3E30C94C36</vt:lpwstr>
  </property>
</Properties>
</file>