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5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9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Inett" userId="1b0c7325-1631-41d0-a831-6e0108b525b0" providerId="ADAL" clId="{C10CDCCA-5546-4FB4-B718-1CEEC4A4C621}"/>
    <pc:docChg chg="custSel delSld modSld">
      <pc:chgData name="Steve Inett" userId="1b0c7325-1631-41d0-a831-6e0108b525b0" providerId="ADAL" clId="{C10CDCCA-5546-4FB4-B718-1CEEC4A4C621}" dt="2024-10-11T14:27:17.682" v="471" actId="478"/>
      <pc:docMkLst>
        <pc:docMk/>
      </pc:docMkLst>
      <pc:sldChg chg="addSp delSp modSp mod">
        <pc:chgData name="Steve Inett" userId="1b0c7325-1631-41d0-a831-6e0108b525b0" providerId="ADAL" clId="{C10CDCCA-5546-4FB4-B718-1CEEC4A4C621}" dt="2024-10-11T14:27:17.682" v="471" actId="478"/>
        <pc:sldMkLst>
          <pc:docMk/>
          <pc:sldMk cId="3537622299" sldId="256"/>
        </pc:sldMkLst>
        <pc:spChg chg="del mod">
          <ac:chgData name="Steve Inett" userId="1b0c7325-1631-41d0-a831-6e0108b525b0" providerId="ADAL" clId="{C10CDCCA-5546-4FB4-B718-1CEEC4A4C621}" dt="2024-10-11T14:27:13.653" v="470" actId="478"/>
          <ac:spMkLst>
            <pc:docMk/>
            <pc:sldMk cId="3537622299" sldId="256"/>
            <ac:spMk id="3" creationId="{CAD9B39D-C241-2939-0919-9EBC12443CAA}"/>
          </ac:spMkLst>
        </pc:spChg>
        <pc:spChg chg="add del mod">
          <ac:chgData name="Steve Inett" userId="1b0c7325-1631-41d0-a831-6e0108b525b0" providerId="ADAL" clId="{C10CDCCA-5546-4FB4-B718-1CEEC4A4C621}" dt="2024-10-11T14:27:17.682" v="471" actId="478"/>
          <ac:spMkLst>
            <pc:docMk/>
            <pc:sldMk cId="3537622299" sldId="256"/>
            <ac:spMk id="6" creationId="{2F4DB9EE-E8ED-8461-DB3D-FA3CA217D711}"/>
          </ac:spMkLst>
        </pc:spChg>
      </pc:sldChg>
      <pc:sldChg chg="modSp mod">
        <pc:chgData name="Steve Inett" userId="1b0c7325-1631-41d0-a831-6e0108b525b0" providerId="ADAL" clId="{C10CDCCA-5546-4FB4-B718-1CEEC4A4C621}" dt="2024-10-11T14:22:58.256" v="302" actId="20577"/>
        <pc:sldMkLst>
          <pc:docMk/>
          <pc:sldMk cId="3632768372" sldId="257"/>
        </pc:sldMkLst>
        <pc:spChg chg="mod">
          <ac:chgData name="Steve Inett" userId="1b0c7325-1631-41d0-a831-6e0108b525b0" providerId="ADAL" clId="{C10CDCCA-5546-4FB4-B718-1CEEC4A4C621}" dt="2024-10-11T14:22:58.256" v="302" actId="20577"/>
          <ac:spMkLst>
            <pc:docMk/>
            <pc:sldMk cId="3632768372" sldId="257"/>
            <ac:spMk id="3" creationId="{5AA3E6B6-0563-83E3-BDC8-E61AB77897A3}"/>
          </ac:spMkLst>
        </pc:spChg>
        <pc:picChg chg="mod">
          <ac:chgData name="Steve Inett" userId="1b0c7325-1631-41d0-a831-6e0108b525b0" providerId="ADAL" clId="{C10CDCCA-5546-4FB4-B718-1CEEC4A4C621}" dt="2024-10-11T14:17:32.251" v="0" actId="14100"/>
          <ac:picMkLst>
            <pc:docMk/>
            <pc:sldMk cId="3632768372" sldId="257"/>
            <ac:picMk id="5" creationId="{1FDD42A6-5033-4BB5-3503-3D272D4AFB5B}"/>
          </ac:picMkLst>
        </pc:picChg>
      </pc:sldChg>
      <pc:sldChg chg="modSp mod">
        <pc:chgData name="Steve Inett" userId="1b0c7325-1631-41d0-a831-6e0108b525b0" providerId="ADAL" clId="{C10CDCCA-5546-4FB4-B718-1CEEC4A4C621}" dt="2024-10-11T14:18:08.852" v="5" actId="14100"/>
        <pc:sldMkLst>
          <pc:docMk/>
          <pc:sldMk cId="3407315955" sldId="258"/>
        </pc:sldMkLst>
        <pc:spChg chg="mod">
          <ac:chgData name="Steve Inett" userId="1b0c7325-1631-41d0-a831-6e0108b525b0" providerId="ADAL" clId="{C10CDCCA-5546-4FB4-B718-1CEEC4A4C621}" dt="2024-10-11T14:18:08.852" v="5" actId="14100"/>
          <ac:spMkLst>
            <pc:docMk/>
            <pc:sldMk cId="3407315955" sldId="258"/>
            <ac:spMk id="3" creationId="{D1D69EC9-8B47-2D71-1D85-7B6BC1D33E4B}"/>
          </ac:spMkLst>
        </pc:spChg>
        <pc:picChg chg="mod">
          <ac:chgData name="Steve Inett" userId="1b0c7325-1631-41d0-a831-6e0108b525b0" providerId="ADAL" clId="{C10CDCCA-5546-4FB4-B718-1CEEC4A4C621}" dt="2024-10-11T14:18:06.765" v="4" actId="14100"/>
          <ac:picMkLst>
            <pc:docMk/>
            <pc:sldMk cId="3407315955" sldId="258"/>
            <ac:picMk id="5" creationId="{41B3C7D8-610C-A99C-B781-4A7B22B47274}"/>
          </ac:picMkLst>
        </pc:picChg>
      </pc:sldChg>
      <pc:sldChg chg="modSp mod">
        <pc:chgData name="Steve Inett" userId="1b0c7325-1631-41d0-a831-6e0108b525b0" providerId="ADAL" clId="{C10CDCCA-5546-4FB4-B718-1CEEC4A4C621}" dt="2024-10-11T14:19:20.226" v="73" actId="313"/>
        <pc:sldMkLst>
          <pc:docMk/>
          <pc:sldMk cId="3218822651" sldId="260"/>
        </pc:sldMkLst>
        <pc:spChg chg="mod">
          <ac:chgData name="Steve Inett" userId="1b0c7325-1631-41d0-a831-6e0108b525b0" providerId="ADAL" clId="{C10CDCCA-5546-4FB4-B718-1CEEC4A4C621}" dt="2024-10-11T14:19:20.226" v="73" actId="313"/>
          <ac:spMkLst>
            <pc:docMk/>
            <pc:sldMk cId="3218822651" sldId="260"/>
            <ac:spMk id="3" creationId="{9BD969AE-2E96-57A6-9A6C-9052B91A38AD}"/>
          </ac:spMkLst>
        </pc:spChg>
      </pc:sldChg>
      <pc:sldChg chg="modSp mod">
        <pc:chgData name="Steve Inett" userId="1b0c7325-1631-41d0-a831-6e0108b525b0" providerId="ADAL" clId="{C10CDCCA-5546-4FB4-B718-1CEEC4A4C621}" dt="2024-10-11T14:26:10.098" v="443" actId="14100"/>
        <pc:sldMkLst>
          <pc:docMk/>
          <pc:sldMk cId="251269192" sldId="261"/>
        </pc:sldMkLst>
        <pc:spChg chg="mod">
          <ac:chgData name="Steve Inett" userId="1b0c7325-1631-41d0-a831-6e0108b525b0" providerId="ADAL" clId="{C10CDCCA-5546-4FB4-B718-1CEEC4A4C621}" dt="2024-10-11T14:26:10.098" v="443" actId="14100"/>
          <ac:spMkLst>
            <pc:docMk/>
            <pc:sldMk cId="251269192" sldId="261"/>
            <ac:spMk id="2" creationId="{FADA036C-91D2-CFDE-60D7-F834EA7791B5}"/>
          </ac:spMkLst>
        </pc:spChg>
        <pc:spChg chg="mod">
          <ac:chgData name="Steve Inett" userId="1b0c7325-1631-41d0-a831-6e0108b525b0" providerId="ADAL" clId="{C10CDCCA-5546-4FB4-B718-1CEEC4A4C621}" dt="2024-10-11T14:20:52.894" v="111" actId="27636"/>
          <ac:spMkLst>
            <pc:docMk/>
            <pc:sldMk cId="251269192" sldId="261"/>
            <ac:spMk id="3" creationId="{17E27206-5DAC-3854-01B3-A964C5C6DF5B}"/>
          </ac:spMkLst>
        </pc:spChg>
      </pc:sldChg>
      <pc:sldChg chg="modSp mod">
        <pc:chgData name="Steve Inett" userId="1b0c7325-1631-41d0-a831-6e0108b525b0" providerId="ADAL" clId="{C10CDCCA-5546-4FB4-B718-1CEEC4A4C621}" dt="2024-10-11T14:21:48.011" v="198" actId="20577"/>
        <pc:sldMkLst>
          <pc:docMk/>
          <pc:sldMk cId="3452729849" sldId="262"/>
        </pc:sldMkLst>
        <pc:spChg chg="mod">
          <ac:chgData name="Steve Inett" userId="1b0c7325-1631-41d0-a831-6e0108b525b0" providerId="ADAL" clId="{C10CDCCA-5546-4FB4-B718-1CEEC4A4C621}" dt="2024-10-11T14:21:48.011" v="198" actId="20577"/>
          <ac:spMkLst>
            <pc:docMk/>
            <pc:sldMk cId="3452729849" sldId="262"/>
            <ac:spMk id="3" creationId="{4364024C-46CE-401B-7587-FD983F7C4DB0}"/>
          </ac:spMkLst>
        </pc:spChg>
      </pc:sldChg>
      <pc:sldChg chg="modSp mod">
        <pc:chgData name="Steve Inett" userId="1b0c7325-1631-41d0-a831-6e0108b525b0" providerId="ADAL" clId="{C10CDCCA-5546-4FB4-B718-1CEEC4A4C621}" dt="2024-10-11T14:25:40.760" v="442" actId="313"/>
        <pc:sldMkLst>
          <pc:docMk/>
          <pc:sldMk cId="975329935" sldId="263"/>
        </pc:sldMkLst>
        <pc:spChg chg="mod">
          <ac:chgData name="Steve Inett" userId="1b0c7325-1631-41d0-a831-6e0108b525b0" providerId="ADAL" clId="{C10CDCCA-5546-4FB4-B718-1CEEC4A4C621}" dt="2024-10-11T14:20:25.101" v="84" actId="20577"/>
          <ac:spMkLst>
            <pc:docMk/>
            <pc:sldMk cId="975329935" sldId="263"/>
            <ac:spMk id="2" creationId="{AAB5A750-A497-2ED3-3BB5-8B92F95810E5}"/>
          </ac:spMkLst>
        </pc:spChg>
        <pc:spChg chg="mod">
          <ac:chgData name="Steve Inett" userId="1b0c7325-1631-41d0-a831-6e0108b525b0" providerId="ADAL" clId="{C10CDCCA-5546-4FB4-B718-1CEEC4A4C621}" dt="2024-10-11T14:25:40.760" v="442" actId="313"/>
          <ac:spMkLst>
            <pc:docMk/>
            <pc:sldMk cId="975329935" sldId="263"/>
            <ac:spMk id="3" creationId="{75774CF6-7242-2757-9D73-CA41F6F994F5}"/>
          </ac:spMkLst>
        </pc:spChg>
      </pc:sldChg>
      <pc:sldChg chg="del">
        <pc:chgData name="Steve Inett" userId="1b0c7325-1631-41d0-a831-6e0108b525b0" providerId="ADAL" clId="{C10CDCCA-5546-4FB4-B718-1CEEC4A4C621}" dt="2024-10-11T14:25:03.477" v="386" actId="2696"/>
        <pc:sldMkLst>
          <pc:docMk/>
          <pc:sldMk cId="363377838" sldId="264"/>
        </pc:sldMkLst>
      </pc:sldChg>
      <pc:sldChg chg="modSp mod">
        <pc:chgData name="Steve Inett" userId="1b0c7325-1631-41d0-a831-6e0108b525b0" providerId="ADAL" clId="{C10CDCCA-5546-4FB4-B718-1CEEC4A4C621}" dt="2024-10-11T14:17:50.325" v="3" actId="14100"/>
        <pc:sldMkLst>
          <pc:docMk/>
          <pc:sldMk cId="1914581515" sldId="265"/>
        </pc:sldMkLst>
        <pc:spChg chg="mod">
          <ac:chgData name="Steve Inett" userId="1b0c7325-1631-41d0-a831-6e0108b525b0" providerId="ADAL" clId="{C10CDCCA-5546-4FB4-B718-1CEEC4A4C621}" dt="2024-10-11T14:17:50.325" v="3" actId="14100"/>
          <ac:spMkLst>
            <pc:docMk/>
            <pc:sldMk cId="1914581515" sldId="265"/>
            <ac:spMk id="3" creationId="{0A1B2529-ECB0-89BF-B470-939ABC37A8AD}"/>
          </ac:spMkLst>
        </pc:spChg>
        <pc:picChg chg="mod">
          <ac:chgData name="Steve Inett" userId="1b0c7325-1631-41d0-a831-6e0108b525b0" providerId="ADAL" clId="{C10CDCCA-5546-4FB4-B718-1CEEC4A4C621}" dt="2024-10-11T14:17:46.158" v="2" actId="14100"/>
          <ac:picMkLst>
            <pc:docMk/>
            <pc:sldMk cId="1914581515" sldId="265"/>
            <ac:picMk id="5" creationId="{B919401F-9588-D18B-F893-5CD6B00CB0C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3870-35C2-0E62-7AEE-D9DAED9E9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1D6B7-6B67-2004-1808-63915A107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192F8-7905-C638-9EB6-EF01DFDEE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7A61-EB60-404B-9C64-6A07D6FD6977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0F7E3-0608-30CD-6200-9577EF34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833AC-6AAA-A530-FE07-8834021E8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CCF0-DF7A-4094-9498-548880337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9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5082F-EEBD-0EE5-4315-78C49A57D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C5F91-C054-40B1-6CF0-B1F424862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BE5A2-13BC-A411-DDD6-EEB8BD2AE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7A61-EB60-404B-9C64-6A07D6FD6977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F77E7-C11B-AA35-2830-BD7C5CED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40E39-7D9D-8A50-53DD-0D5C040A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CCF0-DF7A-4094-9498-548880337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5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9D1C17-3937-C02D-BE6B-48F98C5A0D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C6A692-ACD5-9435-71FB-4C65EF8D8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781E1-E691-510B-4E7E-9CEF4734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7A61-EB60-404B-9C64-6A07D6FD6977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EF0F0-8C42-A1BE-A77E-3D9C07D8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67D4E-E206-B452-7382-C3D9BBD6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CCF0-DF7A-4094-9498-548880337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82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5F08B-FA46-228D-5454-7E92D6ABD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3A7B-7050-6B86-5742-2881AF047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5DBCE-6123-541D-3499-C7D1ACCDE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7A61-EB60-404B-9C64-6A07D6FD6977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9DD72-D949-484B-05FF-AA891EEA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A33C7-3778-1708-1746-B56426C1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CCF0-DF7A-4094-9498-548880337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28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75ED5-0129-1C65-E549-AEC3B3745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4907F-7643-814B-3895-A943CDC7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191AF-2D01-4485-77AB-0EB36CE6D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7A61-EB60-404B-9C64-6A07D6FD6977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15E1D-172C-BA44-CC55-77817A973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0E2CD-AFBE-4CE2-55D2-772FDE72B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CCF0-DF7A-4094-9498-548880337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40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DD810-85A1-38C4-1274-089F61E2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03EF7-36B7-AD1E-4CA7-ED9410F46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56978-8DCE-15FD-305F-1F9BB7946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88095-0D84-BCF5-99D6-FFC62D902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7A61-EB60-404B-9C64-6A07D6FD6977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53F45-E18F-641E-448A-66D49C7E3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2C953-00D0-827E-995F-21A53923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CCF0-DF7A-4094-9498-548880337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91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6C274-2276-9580-2383-084AD1732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112CC-35FD-98CF-8F93-CCD19D3E2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2CC92-542D-CB36-EC5A-C04DA7425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9D5D7-271A-0767-42C4-EA6BD0FBC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036404-8C49-B16B-9502-F3562E0CA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426DEA-3C9B-3DBD-BA37-249BC404F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7A61-EB60-404B-9C64-6A07D6FD6977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253497-2417-F795-A30C-21F60E6E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FEB32F-F332-04D3-2F0B-60A8C0BCD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CCF0-DF7A-4094-9498-548880337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3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B2F24-5124-C1F7-C1BA-B7413E15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EE3251-5785-7893-ADB5-22282A9B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7A61-EB60-404B-9C64-6A07D6FD6977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972A5-FEB3-8646-B0DA-C226FF73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C0F57-28DC-8A57-B40A-25E071309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CCF0-DF7A-4094-9498-548880337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10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62E5EA-DB61-1A4E-4063-05987308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7A61-EB60-404B-9C64-6A07D6FD6977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EDE7D8-1B80-3D86-AAFC-DEFB634E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2ABC5-6EC1-765F-0E08-59459B78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CCF0-DF7A-4094-9498-548880337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7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A567-E3F0-221B-27CA-900761417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E5DCC-9AC5-9840-5AA1-13DBCFD32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033A0-F5EA-1951-F840-F99DA27CF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47EA0-015F-BBF8-C248-417991225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7A61-EB60-404B-9C64-6A07D6FD6977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B7FC9-4C98-0182-8DCE-A9FD6E306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5CCED-6FD9-1798-BBC6-B384C537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CCF0-DF7A-4094-9498-548880337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79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DEE1F-6BBA-CDBA-8182-FBDBC497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21E35C-BA97-7EBA-CBB4-9EFFDB8BA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6E45B-5F7B-A871-3F29-AED64EDC3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54FC7-87E7-0072-BD73-4C394CA54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7A61-EB60-404B-9C64-6A07D6FD6977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4FC28-44D8-752C-978F-209F03A0B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42645-A528-D8CD-EBFB-1B34752C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CCF0-DF7A-4094-9498-548880337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80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DDB35-B0E7-4648-37F1-D6E8C0F33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2602E-A92D-1700-C1A1-5160FCDD7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F82B2-AED7-A081-24D1-EB2638F92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87A61-EB60-404B-9C64-6A07D6FD6977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DAB30-D5F3-4E76-55D5-A672C1585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39CA8-C03A-4B5E-0A87-4AFFE5243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DCCF0-DF7A-4094-9498-548880337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6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232CC2-8727-C3D3-7CFF-30C82EF40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GB" sz="4000">
                <a:solidFill>
                  <a:schemeClr val="tx2"/>
                </a:solidFill>
              </a:rPr>
              <a:t>Kent &amp; Medway VCSE Steering Group</a:t>
            </a:r>
          </a:p>
        </p:txBody>
      </p:sp>
      <p:pic>
        <p:nvPicPr>
          <p:cNvPr id="4" name="Picture 3" descr="A colorful text on a black background&#10;&#10;Description automatically generated">
            <a:extLst>
              <a:ext uri="{FF2B5EF4-FFF2-40B4-BE49-F238E27FC236}">
                <a16:creationId xmlns:a16="http://schemas.microsoft.com/office/drawing/2014/main" id="{8EA425A7-6283-97AF-4A9C-ED7DE6B6E3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0" y="2995721"/>
            <a:ext cx="4141760" cy="1780957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3762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30BAEF-8346-2E68-2332-2A50CC6E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4000" dirty="0"/>
              <a:t>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3E6B6-0563-83E3-BDC8-E61AB7789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55" y="1477818"/>
            <a:ext cx="6526645" cy="4878531"/>
          </a:xfrm>
        </p:spPr>
        <p:txBody>
          <a:bodyPr anchor="ctr">
            <a:normAutofit/>
          </a:bodyPr>
          <a:lstStyle/>
          <a:p>
            <a:r>
              <a:rPr lang="en-GB" dirty="0"/>
              <a:t>Brought together to coordinate VCSE and public bodies’ response to Covid-19</a:t>
            </a:r>
          </a:p>
          <a:p>
            <a:r>
              <a:rPr lang="en-GB" dirty="0"/>
              <a:t>Strategic voice for the Kent &amp; Medway VCSE sector</a:t>
            </a:r>
          </a:p>
          <a:p>
            <a:r>
              <a:rPr lang="en-GB" dirty="0"/>
              <a:t>Represent VCSE at senior level</a:t>
            </a:r>
          </a:p>
          <a:p>
            <a:r>
              <a:rPr lang="en-GB" dirty="0"/>
              <a:t>Early involvement in strategy, budgets and planning</a:t>
            </a:r>
          </a:p>
          <a:p>
            <a:r>
              <a:rPr lang="en-GB" dirty="0"/>
              <a:t>Senior VCSE Leaders, on top of day job</a:t>
            </a:r>
          </a:p>
          <a:p>
            <a:r>
              <a:rPr lang="en-GB" dirty="0"/>
              <a:t>Subgroups for Children &amp; Young People and Health Alliances</a:t>
            </a:r>
          </a:p>
          <a:p>
            <a:endParaRPr lang="en-GB" sz="2000" dirty="0"/>
          </a:p>
        </p:txBody>
      </p:sp>
      <p:pic>
        <p:nvPicPr>
          <p:cNvPr id="5" name="Picture 4" descr="Checkmate in a chess game">
            <a:extLst>
              <a:ext uri="{FF2B5EF4-FFF2-40B4-BE49-F238E27FC236}">
                <a16:creationId xmlns:a16="http://schemas.microsoft.com/office/drawing/2014/main" id="{1FDD42A6-5033-4BB5-3503-3D272D4AF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40" r="17553" b="1"/>
          <a:stretch/>
        </p:blipFill>
        <p:spPr>
          <a:xfrm>
            <a:off x="6783295" y="1"/>
            <a:ext cx="5415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6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02FA19-BE59-B8AE-4DB5-11DA6569D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4000" dirty="0"/>
              <a:t>What we don’t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B2529-ECB0-89BF-B470-939ABC37A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1782"/>
            <a:ext cx="6553200" cy="4684568"/>
          </a:xfrm>
        </p:spPr>
        <p:txBody>
          <a:bodyPr anchor="ctr">
            <a:normAutofit/>
          </a:bodyPr>
          <a:lstStyle/>
          <a:p>
            <a:r>
              <a:rPr lang="en-GB" dirty="0"/>
              <a:t>Deliver services</a:t>
            </a:r>
          </a:p>
          <a:p>
            <a:r>
              <a:rPr lang="en-GB" dirty="0"/>
              <a:t>Provide infrastructure support</a:t>
            </a:r>
          </a:p>
          <a:p>
            <a:r>
              <a:rPr lang="en-GB" dirty="0"/>
              <a:t>Find or manage funding (except our project pot)</a:t>
            </a:r>
          </a:p>
          <a:p>
            <a:r>
              <a:rPr lang="en-GB" dirty="0"/>
              <a:t>Use the Steering Group to further our own organisations</a:t>
            </a:r>
          </a:p>
          <a:p>
            <a:r>
              <a:rPr lang="en-GB" dirty="0"/>
              <a:t>Duplicate any lobbying or activity carried out by the VCSE (but we might help coordinate it)</a:t>
            </a:r>
          </a:p>
        </p:txBody>
      </p:sp>
      <p:pic>
        <p:nvPicPr>
          <p:cNvPr id="5" name="Picture 4" descr="Hedge maze">
            <a:extLst>
              <a:ext uri="{FF2B5EF4-FFF2-40B4-BE49-F238E27FC236}">
                <a16:creationId xmlns:a16="http://schemas.microsoft.com/office/drawing/2014/main" id="{B919401F-9588-D18B-F893-5CD6B00CB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8" r="20388"/>
          <a:stretch/>
        </p:blipFill>
        <p:spPr>
          <a:xfrm>
            <a:off x="6696075" y="1"/>
            <a:ext cx="5502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81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A8F836-D1FB-06F8-F8D2-0A3EE6D5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4000" dirty="0"/>
              <a:t>New chapter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69EC9-8B47-2D71-1D85-7B6BC1D33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62545"/>
            <a:ext cx="6629400" cy="4922981"/>
          </a:xfrm>
        </p:spPr>
        <p:txBody>
          <a:bodyPr anchor="ctr">
            <a:normAutofit/>
          </a:bodyPr>
          <a:lstStyle/>
          <a:p>
            <a:r>
              <a:rPr lang="en-GB" dirty="0"/>
              <a:t>Renumerated chair and admin</a:t>
            </a:r>
          </a:p>
          <a:p>
            <a:r>
              <a:rPr lang="en-GB" dirty="0"/>
              <a:t>Funds for projects and events</a:t>
            </a:r>
          </a:p>
          <a:p>
            <a:pPr lvl="1"/>
            <a:r>
              <a:rPr lang="en-GB" sz="2800" dirty="0"/>
              <a:t>Use Kent &amp; Medway VCSE organisations for any commissioned work</a:t>
            </a:r>
          </a:p>
          <a:p>
            <a:r>
              <a:rPr lang="en-GB" dirty="0"/>
              <a:t>Looking at strategic level issues across Kent &amp; Medway</a:t>
            </a:r>
          </a:p>
          <a:p>
            <a:r>
              <a:rPr lang="en-GB" dirty="0"/>
              <a:t>Positioning VCSE sector for the future</a:t>
            </a:r>
          </a:p>
        </p:txBody>
      </p:sp>
      <p:pic>
        <p:nvPicPr>
          <p:cNvPr id="5" name="Picture 4" descr="Open book">
            <a:extLst>
              <a:ext uri="{FF2B5EF4-FFF2-40B4-BE49-F238E27FC236}">
                <a16:creationId xmlns:a16="http://schemas.microsoft.com/office/drawing/2014/main" id="{41B3C7D8-610C-A99C-B781-4A7B22B47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1" r="20321"/>
          <a:stretch/>
        </p:blipFill>
        <p:spPr>
          <a:xfrm>
            <a:off x="6783295" y="1"/>
            <a:ext cx="5415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1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30B916-9B38-CECE-3A84-2982D805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en-GB" sz="4000"/>
              <a:t>Engagement &amp; Communication</a:t>
            </a:r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5A3360E2-A66B-0A0B-53BA-34962174CB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02" r="24198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EFB2F-4256-F58F-11EC-F31B7BDAA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91350"/>
            <a:ext cx="5863628" cy="4553893"/>
          </a:xfrm>
        </p:spPr>
        <p:txBody>
          <a:bodyPr anchor="ctr">
            <a:normAutofit/>
          </a:bodyPr>
          <a:lstStyle/>
          <a:p>
            <a:r>
              <a:rPr lang="en-GB" dirty="0"/>
              <a:t>Proactively engage with VCSE networks, large or small, across all of Kent &amp; Medway</a:t>
            </a:r>
          </a:p>
          <a:p>
            <a:r>
              <a:rPr lang="en-GB" dirty="0"/>
              <a:t>Share good practice examples and case studies useful to the VCSE Sector</a:t>
            </a:r>
          </a:p>
          <a:p>
            <a:r>
              <a:rPr lang="en-GB" dirty="0"/>
              <a:t>Organise events for VCSE organisations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66420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6652F-3962-E230-A64D-7EEB1250B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en-GB" sz="4000" dirty="0"/>
              <a:t>Leadership</a:t>
            </a:r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97F38141-F054-D5F3-3CF5-7268F12E51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02" r="24198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969AE-2E96-57A6-9A6C-9052B91A3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55137"/>
            <a:ext cx="5872681" cy="4517679"/>
          </a:xfrm>
        </p:spPr>
        <p:txBody>
          <a:bodyPr anchor="ctr">
            <a:normAutofit/>
          </a:bodyPr>
          <a:lstStyle/>
          <a:p>
            <a:r>
              <a:rPr lang="en-GB" dirty="0"/>
              <a:t>Strategic plan for a cohesive VCSE sector using Greater Manchester as a template</a:t>
            </a:r>
          </a:p>
          <a:p>
            <a:r>
              <a:rPr lang="en-GB" dirty="0"/>
              <a:t>Improve the role of K&amp;M VCSE organisations in engagement and involvement of communities</a:t>
            </a:r>
          </a:p>
          <a:p>
            <a:r>
              <a:rPr lang="en-GB" dirty="0"/>
              <a:t>Lobbying of public bodies when plans impact on VCSE sector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18822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A036C-91D2-CFDE-60D7-F834EA77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464666" cy="1708244"/>
          </a:xfrm>
        </p:spPr>
        <p:txBody>
          <a:bodyPr anchor="ctr">
            <a:normAutofit/>
          </a:bodyPr>
          <a:lstStyle/>
          <a:p>
            <a:r>
              <a:rPr lang="en-GB" sz="3700" dirty="0"/>
              <a:t>Public Sector and Strategic Engagement</a:t>
            </a:r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F68E175E-A220-DCE1-F7AF-A846016587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02" r="24198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27206-5DAC-3854-01B3-A964C5C6D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606047"/>
            <a:ext cx="5863628" cy="4147838"/>
          </a:xfrm>
        </p:spPr>
        <p:txBody>
          <a:bodyPr anchor="ctr">
            <a:normAutofit/>
          </a:bodyPr>
          <a:lstStyle/>
          <a:p>
            <a:r>
              <a:rPr lang="en-GB" dirty="0"/>
              <a:t>Target commissioning teams in Councils and NHS to develop relationships </a:t>
            </a:r>
          </a:p>
          <a:p>
            <a:r>
              <a:rPr lang="en-GB" dirty="0"/>
              <a:t>Build relationships with elected members at all levels</a:t>
            </a:r>
          </a:p>
          <a:p>
            <a:r>
              <a:rPr lang="en-GB" dirty="0"/>
              <a:t>Implement findings of reports such as Full Cost Recovery Report</a:t>
            </a:r>
          </a:p>
          <a:p>
            <a:r>
              <a:rPr lang="en-GB" dirty="0"/>
              <a:t>Share good practice examples of VCSE work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126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858D4-C7C1-04CC-C743-50A72547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en-GB" sz="4000"/>
              <a:t>Collaboration in the VCSE sector</a:t>
            </a:r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44DC2B56-3045-1980-5626-1CCDAE44E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4024C-46CE-401B-7587-FD983F7C4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r>
              <a:rPr lang="en-GB" dirty="0"/>
              <a:t>Models for local collaborations codesigned with VCSE and public sector</a:t>
            </a:r>
          </a:p>
          <a:p>
            <a:r>
              <a:rPr lang="en-GB" dirty="0"/>
              <a:t>Working closely with Medway</a:t>
            </a:r>
          </a:p>
        </p:txBody>
      </p:sp>
    </p:spTree>
    <p:extLst>
      <p:ext uri="{BB962C8B-B14F-4D97-AF65-F5344CB8AC3E}">
        <p14:creationId xmlns:p14="http://schemas.microsoft.com/office/powerpoint/2010/main" val="345272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ightbulb off with illuminated background">
            <a:extLst>
              <a:ext uri="{FF2B5EF4-FFF2-40B4-BE49-F238E27FC236}">
                <a16:creationId xmlns:a16="http://schemas.microsoft.com/office/drawing/2014/main" id="{182546F3-AFB2-3B9B-CD60-BC74C8DE3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0" r="23710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5A750-A497-2ED3-3BB5-8B92F9581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GB" sz="4000" dirty="0"/>
              <a:t>Coming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74CF6-7242-2757-9D73-CA41F6F99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196" y="2530763"/>
            <a:ext cx="6670967" cy="3921551"/>
          </a:xfrm>
        </p:spPr>
        <p:txBody>
          <a:bodyPr anchor="ctr">
            <a:normAutofit/>
          </a:bodyPr>
          <a:lstStyle/>
          <a:p>
            <a:r>
              <a:rPr lang="en-GB" dirty="0"/>
              <a:t>Project on how VCSE think the sector should be structured</a:t>
            </a:r>
          </a:p>
          <a:p>
            <a:r>
              <a:rPr lang="en-GB" dirty="0"/>
              <a:t>Webinars on merger</a:t>
            </a:r>
          </a:p>
          <a:p>
            <a:r>
              <a:rPr lang="en-GB" dirty="0"/>
              <a:t>Event for Children &amp; Young People in February</a:t>
            </a:r>
          </a:p>
          <a:p>
            <a:r>
              <a:rPr lang="en-GB" dirty="0"/>
              <a:t>Campaign on lead up to KCC election</a:t>
            </a:r>
          </a:p>
          <a:p>
            <a:r>
              <a:rPr lang="en-GB" dirty="0"/>
              <a:t>Civil Society Strategy Autumn 2025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329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be6382-c42b-4808-ab56-1463cad5ca77">
      <Terms xmlns="http://schemas.microsoft.com/office/infopath/2007/PartnerControls"/>
    </lcf76f155ced4ddcb4097134ff3c332f>
    <TaxCatchAll xmlns="1b83801e-36ca-4ccb-8b15-9137798ab6d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51793D1A37F4EB3054E3E30C94C36" ma:contentTypeVersion="15" ma:contentTypeDescription="Create a new document." ma:contentTypeScope="" ma:versionID="ba21a606bf31687f261d8512ff01da7c">
  <xsd:schema xmlns:xsd="http://www.w3.org/2001/XMLSchema" xmlns:xs="http://www.w3.org/2001/XMLSchema" xmlns:p="http://schemas.microsoft.com/office/2006/metadata/properties" xmlns:ns2="c4be6382-c42b-4808-ab56-1463cad5ca77" xmlns:ns3="1b83801e-36ca-4ccb-8b15-9137798ab6d2" targetNamespace="http://schemas.microsoft.com/office/2006/metadata/properties" ma:root="true" ma:fieldsID="83a7550ab2841e8547e2a209f3507eb5" ns2:_="" ns3:_="">
    <xsd:import namespace="c4be6382-c42b-4808-ab56-1463cad5ca77"/>
    <xsd:import namespace="1b83801e-36ca-4ccb-8b15-9137798ab6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e6382-c42b-4808-ab56-1463cad5ca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09603ee-69b4-403e-ac95-63817ba417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3801e-36ca-4ccb-8b15-9137798ab6d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43f8255-44ae-4e8b-bf5f-83fa0ba2ec92}" ma:internalName="TaxCatchAll" ma:showField="CatchAllData" ma:web="1b83801e-36ca-4ccb-8b15-9137798ab6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AF10B6-1CD8-43ED-926B-45027E34DD4C}">
  <ds:schemaRefs>
    <ds:schemaRef ds:uri="http://schemas.microsoft.com/office/2006/metadata/properties"/>
    <ds:schemaRef ds:uri="http://schemas.microsoft.com/office/infopath/2007/PartnerControls"/>
    <ds:schemaRef ds:uri="1ee262b4-1ebc-4c81-8039-c52c57078cfa"/>
    <ds:schemaRef ds:uri="53e886f1-48dc-4829-a100-c7dd38a3d7e8"/>
  </ds:schemaRefs>
</ds:datastoreItem>
</file>

<file path=customXml/itemProps2.xml><?xml version="1.0" encoding="utf-8"?>
<ds:datastoreItem xmlns:ds="http://schemas.openxmlformats.org/officeDocument/2006/customXml" ds:itemID="{EEEC5DB8-2898-48C3-B3AF-B0A5DB6833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04EE65-B616-402A-AC3A-2CCF6A29485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Kent &amp; Medway VCSE Steering Group</vt:lpstr>
      <vt:lpstr>Who we are</vt:lpstr>
      <vt:lpstr>What we don’t do</vt:lpstr>
      <vt:lpstr>New chapter</vt:lpstr>
      <vt:lpstr>Engagement &amp; Communication</vt:lpstr>
      <vt:lpstr>Leadership</vt:lpstr>
      <vt:lpstr>Public Sector and Strategic Engagement</vt:lpstr>
      <vt:lpstr>Collaboration in the VCSE sector</vt:lpstr>
      <vt:lpstr>Coming Next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 &amp; Medway VCSE Steering Group</dc:title>
  <dc:creator>Steve Inett</dc:creator>
  <cp:lastModifiedBy>Steve Inett</cp:lastModifiedBy>
  <cp:revision>2</cp:revision>
  <dcterms:created xsi:type="dcterms:W3CDTF">2024-01-23T12:47:07Z</dcterms:created>
  <dcterms:modified xsi:type="dcterms:W3CDTF">2024-10-11T14:27:21Z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0x01010040A51793D1A37F4EB3054E3E30C94C36</vt:lpwstr>
  </property>
  <property fmtid="{D5CDD505-2E9C-101B-9397-08002B2CF9AE}" pid="3" name="MediaServiceImageTags">
    <vt:lpwstr/>
  </property>
</Properties>
</file>