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42" r:id="rId1"/>
  </p:sldMasterIdLst>
  <p:notesMasterIdLst>
    <p:notesMasterId r:id="rId9"/>
  </p:notesMasterIdLst>
  <p:sldIdLst>
    <p:sldId id="277" r:id="rId2"/>
    <p:sldId id="281" r:id="rId3"/>
    <p:sldId id="282" r:id="rId4"/>
    <p:sldId id="269" r:id="rId5"/>
    <p:sldId id="263" r:id="rId6"/>
    <p:sldId id="267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A3A86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294A1-F685-496B-80E7-E203652B0704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AF12B-C2C4-4D57-9E74-CEFE9FAD4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7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0686-43F0-42FB-A96E-C921D7182D8A}" type="datetime1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19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8757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68399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09493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3834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6522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7906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820668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328611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823F-1FE2-4583-BD78-6378452FC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3C235-5AB9-4971-B0AC-567C7E3B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BAD29B-9CE2-41B9-83C6-1488D1D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273AF-865B-41EB-8C3F-9D387071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321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5030-E65E-4469-B258-8AA7BF481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D7FFF-CF86-4F5E-84C2-DF0B3F1D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E3110-9BE7-4B6D-89C2-F031F945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4EDA4-FFDC-409D-A645-1A3CB6C7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00853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C06-D6EF-41B3-B54C-637704F16264}" type="datetime1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3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38689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86277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3937-D740-4F16-9197-091F9BB8D5D6}" type="datetime1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47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B7562-251F-4652-88B6-AF12D4D3EEA9}" type="datetime1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7608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50102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0DA366-94F8-4248-B078-9B8DC206B6D2}" type="datetime1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429E5D-766A-4F85-A372-50A05D5A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24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  <p:sldLayoutId id="2147484754" r:id="rId12"/>
    <p:sldLayoutId id="2147484755" r:id="rId13"/>
    <p:sldLayoutId id="2147484756" r:id="rId14"/>
    <p:sldLayoutId id="2147484757" r:id="rId15"/>
    <p:sldLayoutId id="2147484758" r:id="rId16"/>
    <p:sldLayoutId id="2147484759" r:id="rId17"/>
    <p:sldLayoutId id="2147484760" r:id="rId18"/>
    <p:sldLayoutId id="2147483661" r:id="rId19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4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itymentorskent.org/" TargetMode="External"/><Relationship Id="rId2" Type="http://schemas.openxmlformats.org/officeDocument/2006/relationships/hyperlink" Target="mailto:contact@charitymentorskent.or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AA6D4B-6333-E7F7-23BD-F7B4941D2B25}"/>
              </a:ext>
            </a:extLst>
          </p:cNvPr>
          <p:cNvSpPr txBox="1"/>
          <p:nvPr/>
        </p:nvSpPr>
        <p:spPr>
          <a:xfrm>
            <a:off x="1286432" y="2524608"/>
            <a:ext cx="961913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0099"/>
                </a:solidFill>
                <a:latin typeface="+mj-lt"/>
              </a:rPr>
              <a:t>Charity Mentors Kent &amp; Medway</a:t>
            </a:r>
          </a:p>
          <a:p>
            <a:pPr algn="ctr"/>
            <a:endParaRPr lang="en-GB" sz="3200" b="1" dirty="0">
              <a:solidFill>
                <a:srgbClr val="000099"/>
              </a:solidFill>
              <a:latin typeface="+mj-lt"/>
            </a:endParaRPr>
          </a:p>
          <a:p>
            <a:pPr algn="ctr"/>
            <a:r>
              <a:rPr lang="en-GB" sz="4000" dirty="0">
                <a:solidFill>
                  <a:srgbClr val="000099"/>
                </a:solidFill>
                <a:latin typeface="+mj-lt"/>
              </a:rPr>
              <a:t>Justin Byrd – Charity Co-ordinator</a:t>
            </a:r>
          </a:p>
          <a:p>
            <a:pPr algn="ctr"/>
            <a:endParaRPr lang="en-GB" sz="1600" dirty="0">
              <a:solidFill>
                <a:srgbClr val="000099"/>
              </a:solidFill>
              <a:latin typeface="+mj-lt"/>
            </a:endParaRPr>
          </a:p>
          <a:p>
            <a:pPr algn="ctr"/>
            <a:r>
              <a:rPr lang="en-GB" sz="2800" dirty="0">
                <a:solidFill>
                  <a:srgbClr val="000099"/>
                </a:solidFill>
                <a:latin typeface="+mj-lt"/>
              </a:rPr>
              <a:t>18</a:t>
            </a:r>
            <a:r>
              <a:rPr lang="en-GB" sz="2800" baseline="30000" dirty="0">
                <a:solidFill>
                  <a:srgbClr val="000099"/>
                </a:solidFill>
                <a:latin typeface="+mj-lt"/>
              </a:rPr>
              <a:t>th</a:t>
            </a:r>
            <a:r>
              <a:rPr lang="en-GB" sz="2800" dirty="0">
                <a:solidFill>
                  <a:srgbClr val="000099"/>
                </a:solidFill>
                <a:latin typeface="+mj-lt"/>
              </a:rPr>
              <a:t> July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E1F3AC-52D0-4730-3E18-477B36A4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548" y="360878"/>
            <a:ext cx="1212901" cy="13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7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7AEC-C29A-40CD-BDE9-F22AB92A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60" y="602131"/>
            <a:ext cx="10364451" cy="591718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0099"/>
                </a:solidFill>
              </a:rPr>
              <a:t>Vision and 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6C0C47-2549-4755-8B7C-3029D08F646F}"/>
              </a:ext>
            </a:extLst>
          </p:cNvPr>
          <p:cNvSpPr txBox="1"/>
          <p:nvPr/>
        </p:nvSpPr>
        <p:spPr>
          <a:xfrm>
            <a:off x="560621" y="2224529"/>
            <a:ext cx="11053481" cy="383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GB" sz="28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GB" sz="2800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ision</a:t>
            </a:r>
            <a:r>
              <a:rPr lang="en-GB" sz="28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for there to be vibrant charities and not-for-profit social organisations throughout Kent and Medway, producing excellent outcomes led by confident leaders with clear strategic purpose.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rgbClr val="0000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GB" sz="2800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r>
              <a:rPr lang="en-GB" sz="28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to provide these leaders with </a:t>
            </a:r>
            <a:r>
              <a:rPr lang="en-GB" sz="2800" b="1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lang="en-GB" sz="2800" dirty="0">
                <a:solidFill>
                  <a:srgbClr val="0000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high-quality mentoring and support for strategic thinking, so that they are empowered to improve the resilience, efficiency, and social impact of their organisations.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F701DE-C4B1-0E6D-63F2-7C9F59C38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040" y="360878"/>
            <a:ext cx="1212901" cy="13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5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FF7AAD-4E62-AAF9-EC2A-A11C738FC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040" y="360878"/>
            <a:ext cx="1212901" cy="13553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9624D0-9B26-DF62-8F7F-D888BBE4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42" y="591623"/>
            <a:ext cx="10364451" cy="627577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0099"/>
                </a:solidFill>
              </a:rPr>
              <a:t>What are your hopes / aspirations</a:t>
            </a:r>
            <a:br>
              <a:rPr lang="en-GB" sz="4000" b="1" dirty="0">
                <a:solidFill>
                  <a:srgbClr val="000099"/>
                </a:solidFill>
              </a:rPr>
            </a:br>
            <a:r>
              <a:rPr lang="en-GB" sz="4000" b="1" dirty="0">
                <a:solidFill>
                  <a:srgbClr val="000099"/>
                </a:solidFill>
              </a:rPr>
              <a:t>for the year ahead?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845A4-6BDC-1173-F601-C64882E7C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040" y="2103138"/>
            <a:ext cx="7563903" cy="40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2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D4087C-35E9-4528-81EC-29787F764EA6}"/>
              </a:ext>
            </a:extLst>
          </p:cNvPr>
          <p:cNvSpPr txBox="1"/>
          <p:nvPr/>
        </p:nvSpPr>
        <p:spPr>
          <a:xfrm>
            <a:off x="982404" y="1946979"/>
            <a:ext cx="997028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Running a charity or social enterprise can be a challenging and sometimes lonely job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9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management of day-to-day issues often leaves little time to step back and think about strategic direction and how best to get there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9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99"/>
                </a:solidFill>
                <a:ea typeface="Times New Roman" panose="02020603050405020304" pitchFamily="18" charset="0"/>
              </a:rPr>
              <a:t>An independent external Mentor can add value to your thinking, enabling you to gain new perspectives</a:t>
            </a:r>
            <a:r>
              <a:rPr lang="en-GB" sz="2800" b="1" dirty="0">
                <a:solidFill>
                  <a:srgbClr val="000099"/>
                </a:solidFill>
                <a:ea typeface="Times New Roman" panose="02020603050405020304" pitchFamily="18" charset="0"/>
              </a:rPr>
              <a:t>.</a:t>
            </a:r>
            <a:endParaRPr lang="en-GB" sz="2800" b="1" dirty="0">
              <a:solidFill>
                <a:srgbClr val="000099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9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F7AAD-4E62-AAF9-EC2A-A11C738FC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040" y="360878"/>
            <a:ext cx="1212901" cy="13553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9624D0-9B26-DF62-8F7F-D888BBE4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91623"/>
            <a:ext cx="10364451" cy="627577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0099"/>
                </a:solidFill>
              </a:rPr>
              <a:t>Why be mentored?</a:t>
            </a:r>
          </a:p>
        </p:txBody>
      </p:sp>
    </p:spTree>
    <p:extLst>
      <p:ext uri="{BB962C8B-B14F-4D97-AF65-F5344CB8AC3E}">
        <p14:creationId xmlns:p14="http://schemas.microsoft.com/office/powerpoint/2010/main" val="73639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40DC29-0CC0-4583-9C27-E7629A50ED68}"/>
              </a:ext>
            </a:extLst>
          </p:cNvPr>
          <p:cNvSpPr txBox="1"/>
          <p:nvPr/>
        </p:nvSpPr>
        <p:spPr>
          <a:xfrm>
            <a:off x="389804" y="1616712"/>
            <a:ext cx="772337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99"/>
                </a:solidFill>
              </a:rPr>
              <a:t>Experienced leaders from business and charity sectors who: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99"/>
                </a:solidFill>
              </a:rPr>
              <a:t>Listen well</a:t>
            </a:r>
            <a:endParaRPr lang="en-GB" sz="1600" dirty="0">
              <a:solidFill>
                <a:srgbClr val="000099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99"/>
                </a:solidFill>
              </a:rPr>
              <a:t>Bring their own relevant experience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99"/>
                </a:solidFill>
              </a:rPr>
              <a:t>Act as a critical friend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99"/>
                </a:solidFill>
              </a:rPr>
              <a:t>Are catalysts for constructive change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99"/>
                </a:solidFill>
              </a:rPr>
              <a:t>Guide the mentee to develop their own solutions</a:t>
            </a:r>
            <a:endParaRPr lang="en-GB" dirty="0">
              <a:solidFill>
                <a:srgbClr val="00009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66918-697A-EC31-1BA8-CD4898C9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857" y="290345"/>
            <a:ext cx="1212901" cy="13553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0948B6-8E79-1860-A06E-5EB23257A1D7}"/>
              </a:ext>
            </a:extLst>
          </p:cNvPr>
          <p:cNvSpPr txBox="1">
            <a:spLocks/>
          </p:cNvSpPr>
          <p:nvPr/>
        </p:nvSpPr>
        <p:spPr>
          <a:xfrm>
            <a:off x="1203960" y="526223"/>
            <a:ext cx="9784080" cy="62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0099"/>
                </a:solidFill>
              </a:rPr>
              <a:t>Our mentors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F40D14-3B3A-7DBF-11B7-3A341F7E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756" y="3477448"/>
            <a:ext cx="899325" cy="8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B189882-6A4B-9CE4-89A9-293E942D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684" y="5763839"/>
            <a:ext cx="1325570" cy="8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65D3D91-3520-BDC7-F4E5-45C8948A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119" y="2984656"/>
            <a:ext cx="746295" cy="108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91B6D12-0817-C648-C215-429806E3B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19" y="2302111"/>
            <a:ext cx="830526" cy="88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8EEEDAE-6342-9AB7-679C-C8E65D1A9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94" y="3432394"/>
            <a:ext cx="814652" cy="9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93C2B51-2DAE-8BE2-B25C-55608DE7C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976" y="4609000"/>
            <a:ext cx="999824" cy="7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C1A8C32D-C4FC-A37B-92E6-DF6EBBC8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077" y="4366683"/>
            <a:ext cx="788337" cy="10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E6C3D42-1B32-0479-05EF-7B030875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215" y="3400234"/>
            <a:ext cx="759580" cy="9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3DC276C9-7E65-AD2C-0612-055421D28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602" y="1275671"/>
            <a:ext cx="974298" cy="73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4F72713A-D6C5-2E91-4995-AC312C4D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99" y="5760585"/>
            <a:ext cx="999824" cy="8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4A466BF8-0919-7D7A-D89D-47DE8B15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976" y="5591093"/>
            <a:ext cx="717196" cy="10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9F652F5D-0800-EA23-F62C-85E171755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968" y="4547575"/>
            <a:ext cx="931849" cy="86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8CFB4A-4443-F999-6DA5-4F0E6BE11D8B}"/>
              </a:ext>
            </a:extLst>
          </p:cNvPr>
          <p:cNvSpPr txBox="1"/>
          <p:nvPr/>
        </p:nvSpPr>
        <p:spPr>
          <a:xfrm>
            <a:off x="934047" y="4413021"/>
            <a:ext cx="4463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Our Mentors are not consultants. They do not give professional advice, but we can signpost mentees to other resources, which give specialist advice </a:t>
            </a:r>
          </a:p>
          <a:p>
            <a:endParaRPr lang="en-GB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2A21ED8-18A4-4376-2569-BAF50F06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18" y="5791276"/>
            <a:ext cx="899325" cy="8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008F94A-2E07-E809-568C-383D6785C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565" y="1916509"/>
            <a:ext cx="931849" cy="76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AAD8E5-5A86-20DB-9E06-F8373045A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53" y="5791276"/>
            <a:ext cx="881805" cy="8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78A4866E-D6B4-25DF-D6CF-B8FA587E17D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42" y="4682394"/>
            <a:ext cx="1178994" cy="78608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7D14608-4426-CAE2-D8EE-BB175076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916" y="2232596"/>
            <a:ext cx="829671" cy="96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0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22FF-3D06-484F-A759-E2FA5666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222460"/>
            <a:ext cx="10690412" cy="72324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99"/>
                </a:solidFill>
              </a:rPr>
              <a:t>feedback from mentees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A1A8C-7AA6-4EF3-A215-8C8D5F54FC1A}"/>
              </a:ext>
            </a:extLst>
          </p:cNvPr>
          <p:cNvSpPr txBox="1"/>
          <p:nvPr/>
        </p:nvSpPr>
        <p:spPr>
          <a:xfrm>
            <a:off x="618565" y="1409144"/>
            <a:ext cx="6096000" cy="1074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DA316F9-6451-41E0-AD1E-A61ED3EC6ABD}"/>
              </a:ext>
            </a:extLst>
          </p:cNvPr>
          <p:cNvSpPr/>
          <p:nvPr/>
        </p:nvSpPr>
        <p:spPr>
          <a:xfrm>
            <a:off x="7204635" y="2483734"/>
            <a:ext cx="4494306" cy="331165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have found the meetings so useful, and it has given me tools, skills and also confidence in myself to push the charity forward to help even more Kent children.”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 Pearman, CEO Hypo Hounds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7AC6C7-3BCA-5A4B-1030-1FC609C942BF}"/>
              </a:ext>
            </a:extLst>
          </p:cNvPr>
          <p:cNvGrpSpPr/>
          <p:nvPr/>
        </p:nvGrpSpPr>
        <p:grpSpPr>
          <a:xfrm>
            <a:off x="537882" y="1123151"/>
            <a:ext cx="6257365" cy="2860811"/>
            <a:chOff x="537882" y="1123151"/>
            <a:chExt cx="6257365" cy="28608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649675-0660-41B9-9311-2EDDA19FC99A}"/>
                </a:ext>
              </a:extLst>
            </p:cNvPr>
            <p:cNvSpPr txBox="1"/>
            <p:nvPr/>
          </p:nvSpPr>
          <p:spPr>
            <a:xfrm>
              <a:off x="699247" y="1285478"/>
              <a:ext cx="6096000" cy="2431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b="0" i="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“I think the biggest thing for me was to be accepted and validated as a good manager who has created a rather wonderful </a:t>
              </a:r>
              <a:r>
                <a:rPr lang="en-GB" sz="2000" dirty="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organisation</a:t>
              </a:r>
              <a:r>
                <a:rPr lang="en-GB" sz="2000" b="0" i="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     </a:t>
              </a:r>
            </a:p>
            <a:p>
              <a:r>
                <a:rPr lang="en-GB" sz="2000" b="0" i="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think that as a result of this I am more settled as a CEO, I have positive self esteem and am confident. Just having someone else who understands the pressures and the loneliness of being a manager was so helpful.”</a:t>
              </a:r>
            </a:p>
            <a:p>
              <a:pPr algn="r"/>
              <a:r>
                <a:rPr lang="en-GB" sz="1200" i="1" dirty="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Rebecca O’Neill, </a:t>
              </a:r>
              <a:r>
                <a:rPr lang="en-GB" sz="1200" i="1" dirty="0" err="1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Brogdale</a:t>
              </a:r>
              <a:endParaRPr lang="en-GB" sz="1200" i="1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Speech Bubble: Rectangle 3">
              <a:extLst>
                <a:ext uri="{FF2B5EF4-FFF2-40B4-BE49-F238E27FC236}">
                  <a16:creationId xmlns:a16="http://schemas.microsoft.com/office/drawing/2014/main" id="{2237DCCC-7140-415A-BAC3-64917EA2ABF5}"/>
                </a:ext>
              </a:extLst>
            </p:cNvPr>
            <p:cNvSpPr/>
            <p:nvPr/>
          </p:nvSpPr>
          <p:spPr>
            <a:xfrm>
              <a:off x="537882" y="1123151"/>
              <a:ext cx="6257365" cy="2860811"/>
            </a:xfrm>
            <a:prstGeom prst="wedgeRectCallout">
              <a:avLst>
                <a:gd name="adj1" fmla="val -25131"/>
                <a:gd name="adj2" fmla="val 6469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9D1A5392-AE23-4AE2-96C1-99245144DA75}"/>
              </a:ext>
            </a:extLst>
          </p:cNvPr>
          <p:cNvSpPr/>
          <p:nvPr/>
        </p:nvSpPr>
        <p:spPr>
          <a:xfrm>
            <a:off x="3164541" y="4154833"/>
            <a:ext cx="3442447" cy="258804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4.7</a:t>
            </a:r>
          </a:p>
          <a:p>
            <a:pPr algn="ctr"/>
            <a:r>
              <a:rPr lang="en-GB" sz="1600" dirty="0"/>
              <a:t>overall score out of 5</a:t>
            </a:r>
            <a:endParaRPr lang="en-GB" sz="5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389FD0-87CA-8BF7-078B-CBF2411E2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50" y="359362"/>
            <a:ext cx="1212901" cy="13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1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75D6C-32AE-4F92-B28F-8DE33135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71" y="319316"/>
            <a:ext cx="10364451" cy="708258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0099"/>
                </a:solidFill>
              </a:rPr>
              <a:t>How to engage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4D68F-1357-4A25-B43D-CF700F0B634F}"/>
              </a:ext>
            </a:extLst>
          </p:cNvPr>
          <p:cNvSpPr txBox="1"/>
          <p:nvPr/>
        </p:nvSpPr>
        <p:spPr>
          <a:xfrm>
            <a:off x="1010450" y="1309375"/>
            <a:ext cx="86394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0099"/>
                </a:solidFill>
              </a:rPr>
              <a:t>If you would like a Mentor please contact 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99"/>
                </a:solidFill>
                <a:hlinkClick r:id="rId2"/>
              </a:rPr>
              <a:t>contact@charitymentorskent.org</a:t>
            </a:r>
            <a:endParaRPr lang="en-GB" sz="3200" dirty="0">
              <a:solidFill>
                <a:srgbClr val="000099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99"/>
                </a:solidFill>
                <a:hlinkClick r:id="rId3"/>
              </a:rPr>
              <a:t>www.charitymentorskent.org</a:t>
            </a:r>
            <a:endParaRPr lang="en-GB" sz="3200" dirty="0">
              <a:solidFill>
                <a:srgbClr val="0000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0099"/>
              </a:solidFill>
            </a:endParaRPr>
          </a:p>
          <a:p>
            <a:r>
              <a:rPr lang="en-GB" sz="3200" dirty="0">
                <a:solidFill>
                  <a:srgbClr val="000099"/>
                </a:solidFill>
              </a:rPr>
              <a:t>Even if you don’t need support right now others might, so please help us spread the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0099"/>
              </a:solidFill>
            </a:endParaRPr>
          </a:p>
          <a:p>
            <a:r>
              <a:rPr lang="en-GB" sz="3200" dirty="0">
                <a:solidFill>
                  <a:srgbClr val="000099"/>
                </a:solidFill>
              </a:rPr>
              <a:t>Please come and talk to me to find out more</a:t>
            </a:r>
          </a:p>
          <a:p>
            <a:endParaRPr lang="en-GB" sz="3200" dirty="0">
              <a:solidFill>
                <a:srgbClr val="000099"/>
              </a:solidFill>
            </a:endParaRPr>
          </a:p>
          <a:p>
            <a:r>
              <a:rPr lang="en-GB" sz="3200" dirty="0">
                <a:solidFill>
                  <a:srgbClr val="000099"/>
                </a:solidFill>
              </a:rPr>
              <a:t>Any questions</a:t>
            </a:r>
            <a:r>
              <a:rPr lang="en-GB" sz="3200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A083C-4D73-CE56-9926-D1CBCA212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040" y="360878"/>
            <a:ext cx="1212901" cy="1355356"/>
          </a:xfrm>
          <a:prstGeom prst="rect">
            <a:avLst/>
          </a:prstGeom>
        </p:spPr>
      </p:pic>
      <p:pic>
        <p:nvPicPr>
          <p:cNvPr id="6" name="Picture 2" descr="25+ Thank you Stickers &amp; Images – StudentsChillOut">
            <a:extLst>
              <a:ext uri="{FF2B5EF4-FFF2-40B4-BE49-F238E27FC236}">
                <a16:creationId xmlns:a16="http://schemas.microsoft.com/office/drawing/2014/main" id="{FD969BFB-F489-1A9F-917D-AC133EC4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034" y="4756293"/>
            <a:ext cx="1808011" cy="135600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4995733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51793D1A37F4EB3054E3E30C94C36" ma:contentTypeVersion="15" ma:contentTypeDescription="Create a new document." ma:contentTypeScope="" ma:versionID="ba21a606bf31687f261d8512ff01da7c">
  <xsd:schema xmlns:xsd="http://www.w3.org/2001/XMLSchema" xmlns:xs="http://www.w3.org/2001/XMLSchema" xmlns:p="http://schemas.microsoft.com/office/2006/metadata/properties" xmlns:ns2="c4be6382-c42b-4808-ab56-1463cad5ca77" xmlns:ns3="1b83801e-36ca-4ccb-8b15-9137798ab6d2" targetNamespace="http://schemas.microsoft.com/office/2006/metadata/properties" ma:root="true" ma:fieldsID="83a7550ab2841e8547e2a209f3507eb5" ns2:_="" ns3:_="">
    <xsd:import namespace="c4be6382-c42b-4808-ab56-1463cad5ca77"/>
    <xsd:import namespace="1b83801e-36ca-4ccb-8b15-9137798ab6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e6382-c42b-4808-ab56-1463cad5c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09603ee-69b4-403e-ac95-63817ba417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3801e-36ca-4ccb-8b15-9137798ab6d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43f8255-44ae-4e8b-bf5f-83fa0ba2ec92}" ma:internalName="TaxCatchAll" ma:showField="CatchAllData" ma:web="1b83801e-36ca-4ccb-8b15-9137798ab6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83801e-36ca-4ccb-8b15-9137798ab6d2" xsi:nil="true"/>
    <lcf76f155ced4ddcb4097134ff3c332f xmlns="c4be6382-c42b-4808-ab56-1463cad5ca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1E53FF-01A3-4424-8DB2-4F189F126D56}"/>
</file>

<file path=customXml/itemProps2.xml><?xml version="1.0" encoding="utf-8"?>
<ds:datastoreItem xmlns:ds="http://schemas.openxmlformats.org/officeDocument/2006/customXml" ds:itemID="{9403A73C-D2E3-4765-A42A-2E0F7861D4F6}"/>
</file>

<file path=customXml/itemProps3.xml><?xml version="1.0" encoding="utf-8"?>
<ds:datastoreItem xmlns:ds="http://schemas.openxmlformats.org/officeDocument/2006/customXml" ds:itemID="{F6574317-B5D7-4D54-B32E-55DA9363264D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18330</TotalTime>
  <Words>397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Tw Cen MT</vt:lpstr>
      <vt:lpstr>Wingdings</vt:lpstr>
      <vt:lpstr>Droplet</vt:lpstr>
      <vt:lpstr>PowerPoint Presentation</vt:lpstr>
      <vt:lpstr>Vision and Mission</vt:lpstr>
      <vt:lpstr>What are your hopes / aspirations for the year ahead?</vt:lpstr>
      <vt:lpstr>Why be mentored?</vt:lpstr>
      <vt:lpstr>PowerPoint Presentation</vt:lpstr>
      <vt:lpstr>feedback from mentees</vt:lpstr>
      <vt:lpstr>How to engage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Claire Cardy</dc:creator>
  <cp:lastModifiedBy>Lysette D'Urso</cp:lastModifiedBy>
  <cp:revision>60</cp:revision>
  <dcterms:created xsi:type="dcterms:W3CDTF">2021-08-31T13:10:53Z</dcterms:created>
  <dcterms:modified xsi:type="dcterms:W3CDTF">2024-07-17T14:51:12Z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0x01010040A51793D1A37F4EB3054E3E30C94C36</vt:lpwstr>
  </property>
</Properties>
</file>