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3"/>
  </p:normalViewPr>
  <p:slideViewPr>
    <p:cSldViewPr>
      <p:cViewPr varScale="1">
        <p:scale>
          <a:sx n="67" d="100"/>
          <a:sy n="67" d="100"/>
        </p:scale>
        <p:origin x="107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235" y="5245"/>
            <a:ext cx="9896475" cy="11298555"/>
          </a:xfrm>
          <a:custGeom>
            <a:avLst/>
            <a:gdLst/>
            <a:ahLst/>
            <a:cxnLst/>
            <a:rect l="l" t="t" r="r" b="b"/>
            <a:pathLst>
              <a:path w="9896475" h="11298555">
                <a:moveTo>
                  <a:pt x="0" y="11298074"/>
                </a:moveTo>
                <a:lnTo>
                  <a:pt x="9896033" y="11298074"/>
                </a:lnTo>
                <a:lnTo>
                  <a:pt x="9896033" y="0"/>
                </a:lnTo>
                <a:lnTo>
                  <a:pt x="0" y="0"/>
                </a:lnTo>
                <a:lnTo>
                  <a:pt x="0" y="11298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235" y="524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74"/>
                </a:lnTo>
                <a:lnTo>
                  <a:pt x="20093629" y="11298074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235" y="5235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85"/>
                </a:lnTo>
                <a:lnTo>
                  <a:pt x="20093629" y="11298085"/>
                </a:lnTo>
                <a:lnTo>
                  <a:pt x="200936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272452" y="10396359"/>
            <a:ext cx="253365" cy="337820"/>
          </a:xfrm>
          <a:custGeom>
            <a:avLst/>
            <a:gdLst/>
            <a:ahLst/>
            <a:cxnLst/>
            <a:rect l="l" t="t" r="r" b="b"/>
            <a:pathLst>
              <a:path w="253365" h="337820">
                <a:moveTo>
                  <a:pt x="128373" y="0"/>
                </a:moveTo>
                <a:lnTo>
                  <a:pt x="84467" y="6232"/>
                </a:lnTo>
                <a:lnTo>
                  <a:pt x="47024" y="24826"/>
                </a:lnTo>
                <a:lnTo>
                  <a:pt x="21058" y="53271"/>
                </a:lnTo>
                <a:lnTo>
                  <a:pt x="12345" y="88102"/>
                </a:lnTo>
                <a:lnTo>
                  <a:pt x="19470" y="118476"/>
                </a:lnTo>
                <a:lnTo>
                  <a:pt x="40819" y="143257"/>
                </a:lnTo>
                <a:lnTo>
                  <a:pt x="76348" y="162376"/>
                </a:lnTo>
                <a:lnTo>
                  <a:pt x="126017" y="175764"/>
                </a:lnTo>
                <a:lnTo>
                  <a:pt x="126320" y="175690"/>
                </a:lnTo>
                <a:lnTo>
                  <a:pt x="169463" y="186862"/>
                </a:lnTo>
                <a:lnTo>
                  <a:pt x="200386" y="201900"/>
                </a:lnTo>
                <a:lnTo>
                  <a:pt x="219003" y="220749"/>
                </a:lnTo>
                <a:lnTo>
                  <a:pt x="225228" y="243353"/>
                </a:lnTo>
                <a:lnTo>
                  <a:pt x="223600" y="256199"/>
                </a:lnTo>
                <a:lnTo>
                  <a:pt x="198768" y="288860"/>
                </a:lnTo>
                <a:lnTo>
                  <a:pt x="148447" y="308211"/>
                </a:lnTo>
                <a:lnTo>
                  <a:pt x="128111" y="309540"/>
                </a:lnTo>
                <a:lnTo>
                  <a:pt x="101990" y="306957"/>
                </a:lnTo>
                <a:lnTo>
                  <a:pt x="75979" y="299238"/>
                </a:lnTo>
                <a:lnTo>
                  <a:pt x="50176" y="286424"/>
                </a:lnTo>
                <a:lnTo>
                  <a:pt x="24679" y="268557"/>
                </a:lnTo>
                <a:lnTo>
                  <a:pt x="21758" y="266054"/>
                </a:lnTo>
                <a:lnTo>
                  <a:pt x="18324" y="264986"/>
                </a:lnTo>
                <a:lnTo>
                  <a:pt x="10879" y="265824"/>
                </a:lnTo>
                <a:lnTo>
                  <a:pt x="7748" y="267478"/>
                </a:lnTo>
                <a:lnTo>
                  <a:pt x="5183" y="270494"/>
                </a:lnTo>
                <a:lnTo>
                  <a:pt x="0" y="277279"/>
                </a:lnTo>
                <a:lnTo>
                  <a:pt x="659" y="284096"/>
                </a:lnTo>
                <a:lnTo>
                  <a:pt x="37085" y="310417"/>
                </a:lnTo>
                <a:lnTo>
                  <a:pt x="98236" y="334313"/>
                </a:lnTo>
                <a:lnTo>
                  <a:pt x="129294" y="337497"/>
                </a:lnTo>
                <a:lnTo>
                  <a:pt x="153202" y="335815"/>
                </a:lnTo>
                <a:lnTo>
                  <a:pt x="196480" y="322438"/>
                </a:lnTo>
                <a:lnTo>
                  <a:pt x="232065" y="296463"/>
                </a:lnTo>
                <a:lnTo>
                  <a:pt x="250848" y="262794"/>
                </a:lnTo>
                <a:lnTo>
                  <a:pt x="253206" y="243584"/>
                </a:lnTo>
                <a:lnTo>
                  <a:pt x="250852" y="224493"/>
                </a:lnTo>
                <a:lnTo>
                  <a:pt x="215867" y="179083"/>
                </a:lnTo>
                <a:lnTo>
                  <a:pt x="179782" y="161314"/>
                </a:lnTo>
                <a:lnTo>
                  <a:pt x="131147" y="148728"/>
                </a:lnTo>
                <a:lnTo>
                  <a:pt x="130875" y="148780"/>
                </a:lnTo>
                <a:lnTo>
                  <a:pt x="91504" y="138574"/>
                </a:lnTo>
                <a:lnTo>
                  <a:pt x="63159" y="125017"/>
                </a:lnTo>
                <a:lnTo>
                  <a:pt x="45915" y="108161"/>
                </a:lnTo>
                <a:lnTo>
                  <a:pt x="39852" y="88060"/>
                </a:lnTo>
                <a:lnTo>
                  <a:pt x="41347" y="76498"/>
                </a:lnTo>
                <a:lnTo>
                  <a:pt x="77879" y="38124"/>
                </a:lnTo>
                <a:lnTo>
                  <a:pt x="128373" y="27496"/>
                </a:lnTo>
                <a:lnTo>
                  <a:pt x="136473" y="27847"/>
                </a:lnTo>
                <a:lnTo>
                  <a:pt x="176772" y="38861"/>
                </a:lnTo>
                <a:lnTo>
                  <a:pt x="219574" y="63767"/>
                </a:lnTo>
                <a:lnTo>
                  <a:pt x="223239" y="64615"/>
                </a:lnTo>
                <a:lnTo>
                  <a:pt x="229689" y="63087"/>
                </a:lnTo>
                <a:lnTo>
                  <a:pt x="232390" y="60940"/>
                </a:lnTo>
                <a:lnTo>
                  <a:pt x="239228" y="49998"/>
                </a:lnTo>
                <a:lnTo>
                  <a:pt x="237835" y="43003"/>
                </a:lnTo>
                <a:lnTo>
                  <a:pt x="201658" y="20208"/>
                </a:lnTo>
                <a:lnTo>
                  <a:pt x="159321" y="3900"/>
                </a:lnTo>
                <a:lnTo>
                  <a:pt x="138626" y="435"/>
                </a:lnTo>
                <a:lnTo>
                  <a:pt x="1283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571536" y="10399594"/>
            <a:ext cx="220345" cy="335280"/>
          </a:xfrm>
          <a:custGeom>
            <a:avLst/>
            <a:gdLst/>
            <a:ahLst/>
            <a:cxnLst/>
            <a:rect l="l" t="t" r="r" b="b"/>
            <a:pathLst>
              <a:path w="220344" h="335279">
                <a:moveTo>
                  <a:pt x="209271" y="0"/>
                </a:moveTo>
                <a:lnTo>
                  <a:pt x="200067" y="41"/>
                </a:lnTo>
                <a:lnTo>
                  <a:pt x="194381" y="5685"/>
                </a:lnTo>
                <a:lnTo>
                  <a:pt x="191543" y="8533"/>
                </a:lnTo>
                <a:lnTo>
                  <a:pt x="190098" y="12010"/>
                </a:lnTo>
                <a:lnTo>
                  <a:pt x="190098" y="152927"/>
                </a:lnTo>
                <a:lnTo>
                  <a:pt x="29831" y="152927"/>
                </a:lnTo>
                <a:lnTo>
                  <a:pt x="29831" y="11978"/>
                </a:lnTo>
                <a:lnTo>
                  <a:pt x="28260" y="8439"/>
                </a:lnTo>
                <a:lnTo>
                  <a:pt x="19214" y="0"/>
                </a:lnTo>
                <a:lnTo>
                  <a:pt x="9968" y="52"/>
                </a:lnTo>
                <a:lnTo>
                  <a:pt x="1434" y="8533"/>
                </a:lnTo>
                <a:lnTo>
                  <a:pt x="0" y="12031"/>
                </a:lnTo>
                <a:lnTo>
                  <a:pt x="0" y="323183"/>
                </a:lnTo>
                <a:lnTo>
                  <a:pt x="1434" y="326681"/>
                </a:lnTo>
                <a:lnTo>
                  <a:pt x="9936" y="335173"/>
                </a:lnTo>
                <a:lnTo>
                  <a:pt x="19255" y="335214"/>
                </a:lnTo>
                <a:lnTo>
                  <a:pt x="28260" y="326775"/>
                </a:lnTo>
                <a:lnTo>
                  <a:pt x="29831" y="323236"/>
                </a:lnTo>
                <a:lnTo>
                  <a:pt x="29831" y="182266"/>
                </a:lnTo>
                <a:lnTo>
                  <a:pt x="190098" y="182266"/>
                </a:lnTo>
                <a:lnTo>
                  <a:pt x="190098" y="323183"/>
                </a:lnTo>
                <a:lnTo>
                  <a:pt x="191543" y="326681"/>
                </a:lnTo>
                <a:lnTo>
                  <a:pt x="197219" y="332356"/>
                </a:lnTo>
                <a:lnTo>
                  <a:pt x="200726" y="333811"/>
                </a:lnTo>
                <a:lnTo>
                  <a:pt x="208789" y="333811"/>
                </a:lnTo>
                <a:lnTo>
                  <a:pt x="212328" y="332387"/>
                </a:lnTo>
                <a:lnTo>
                  <a:pt x="218391" y="326754"/>
                </a:lnTo>
                <a:lnTo>
                  <a:pt x="219930" y="323225"/>
                </a:lnTo>
                <a:lnTo>
                  <a:pt x="219930" y="11989"/>
                </a:lnTo>
                <a:lnTo>
                  <a:pt x="218391" y="8470"/>
                </a:lnTo>
                <a:lnTo>
                  <a:pt x="2092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839742" y="10396353"/>
            <a:ext cx="1362710" cy="339090"/>
          </a:xfrm>
          <a:custGeom>
            <a:avLst/>
            <a:gdLst/>
            <a:ahLst/>
            <a:cxnLst/>
            <a:rect l="l" t="t" r="r" b="b"/>
            <a:pathLst>
              <a:path w="1362709" h="339090">
                <a:moveTo>
                  <a:pt x="257898" y="320446"/>
                </a:moveTo>
                <a:lnTo>
                  <a:pt x="256286" y="316750"/>
                </a:lnTo>
                <a:lnTo>
                  <a:pt x="232371" y="252907"/>
                </a:lnTo>
                <a:lnTo>
                  <a:pt x="221221" y="223100"/>
                </a:lnTo>
                <a:lnTo>
                  <a:pt x="189865" y="139382"/>
                </a:lnTo>
                <a:lnTo>
                  <a:pt x="189865" y="223100"/>
                </a:lnTo>
                <a:lnTo>
                  <a:pt x="68516" y="223100"/>
                </a:lnTo>
                <a:lnTo>
                  <a:pt x="129400" y="61849"/>
                </a:lnTo>
                <a:lnTo>
                  <a:pt x="189865" y="223100"/>
                </a:lnTo>
                <a:lnTo>
                  <a:pt x="189865" y="139382"/>
                </a:lnTo>
                <a:lnTo>
                  <a:pt x="160832" y="61849"/>
                </a:lnTo>
                <a:lnTo>
                  <a:pt x="143408" y="15316"/>
                </a:lnTo>
                <a:lnTo>
                  <a:pt x="142011" y="11137"/>
                </a:lnTo>
                <a:lnTo>
                  <a:pt x="138430" y="6032"/>
                </a:lnTo>
                <a:lnTo>
                  <a:pt x="122478" y="6032"/>
                </a:lnTo>
                <a:lnTo>
                  <a:pt x="117348" y="9169"/>
                </a:lnTo>
                <a:lnTo>
                  <a:pt x="114465" y="15417"/>
                </a:lnTo>
                <a:lnTo>
                  <a:pt x="1536" y="316941"/>
                </a:lnTo>
                <a:lnTo>
                  <a:pt x="0" y="320446"/>
                </a:lnTo>
                <a:lnTo>
                  <a:pt x="15544" y="337058"/>
                </a:lnTo>
                <a:lnTo>
                  <a:pt x="22301" y="337058"/>
                </a:lnTo>
                <a:lnTo>
                  <a:pt x="27139" y="333667"/>
                </a:lnTo>
                <a:lnTo>
                  <a:pt x="57492" y="252907"/>
                </a:lnTo>
                <a:lnTo>
                  <a:pt x="200875" y="252907"/>
                </a:lnTo>
                <a:lnTo>
                  <a:pt x="231216" y="333679"/>
                </a:lnTo>
                <a:lnTo>
                  <a:pt x="236004" y="337019"/>
                </a:lnTo>
                <a:lnTo>
                  <a:pt x="243205" y="337019"/>
                </a:lnTo>
                <a:lnTo>
                  <a:pt x="256298" y="328142"/>
                </a:lnTo>
                <a:lnTo>
                  <a:pt x="257873" y="324421"/>
                </a:lnTo>
                <a:lnTo>
                  <a:pt x="257898" y="320446"/>
                </a:lnTo>
                <a:close/>
              </a:path>
              <a:path w="1362709" h="339090">
                <a:moveTo>
                  <a:pt x="542848" y="171323"/>
                </a:moveTo>
                <a:lnTo>
                  <a:pt x="539788" y="138214"/>
                </a:lnTo>
                <a:lnTo>
                  <a:pt x="530631" y="107480"/>
                </a:lnTo>
                <a:lnTo>
                  <a:pt x="515416" y="79235"/>
                </a:lnTo>
                <a:lnTo>
                  <a:pt x="513029" y="76352"/>
                </a:lnTo>
                <a:lnTo>
                  <a:pt x="513029" y="171069"/>
                </a:lnTo>
                <a:lnTo>
                  <a:pt x="510527" y="198196"/>
                </a:lnTo>
                <a:lnTo>
                  <a:pt x="490562" y="246418"/>
                </a:lnTo>
                <a:lnTo>
                  <a:pt x="452221" y="284746"/>
                </a:lnTo>
                <a:lnTo>
                  <a:pt x="403872" y="304723"/>
                </a:lnTo>
                <a:lnTo>
                  <a:pt x="376669" y="307225"/>
                </a:lnTo>
                <a:lnTo>
                  <a:pt x="330898" y="307225"/>
                </a:lnTo>
                <a:lnTo>
                  <a:pt x="330898" y="34467"/>
                </a:lnTo>
                <a:lnTo>
                  <a:pt x="376618" y="34467"/>
                </a:lnTo>
                <a:lnTo>
                  <a:pt x="429069" y="44831"/>
                </a:lnTo>
                <a:lnTo>
                  <a:pt x="473176" y="74790"/>
                </a:lnTo>
                <a:lnTo>
                  <a:pt x="503021" y="118833"/>
                </a:lnTo>
                <a:lnTo>
                  <a:pt x="513029" y="171069"/>
                </a:lnTo>
                <a:lnTo>
                  <a:pt x="513029" y="76352"/>
                </a:lnTo>
                <a:lnTo>
                  <a:pt x="471297" y="34467"/>
                </a:lnTo>
                <a:lnTo>
                  <a:pt x="409752" y="7734"/>
                </a:lnTo>
                <a:lnTo>
                  <a:pt x="376669" y="4648"/>
                </a:lnTo>
                <a:lnTo>
                  <a:pt x="311721" y="4648"/>
                </a:lnTo>
                <a:lnTo>
                  <a:pt x="308216" y="6096"/>
                </a:lnTo>
                <a:lnTo>
                  <a:pt x="305371" y="8928"/>
                </a:lnTo>
                <a:lnTo>
                  <a:pt x="302552" y="11785"/>
                </a:lnTo>
                <a:lnTo>
                  <a:pt x="301104" y="15265"/>
                </a:lnTo>
                <a:lnTo>
                  <a:pt x="301104" y="326428"/>
                </a:lnTo>
                <a:lnTo>
                  <a:pt x="302450" y="329844"/>
                </a:lnTo>
                <a:lnTo>
                  <a:pt x="305155" y="332524"/>
                </a:lnTo>
                <a:lnTo>
                  <a:pt x="307733" y="335114"/>
                </a:lnTo>
                <a:lnTo>
                  <a:pt x="310845" y="336626"/>
                </a:lnTo>
                <a:lnTo>
                  <a:pt x="314845" y="337058"/>
                </a:lnTo>
                <a:lnTo>
                  <a:pt x="376669" y="337058"/>
                </a:lnTo>
                <a:lnTo>
                  <a:pt x="409752" y="334010"/>
                </a:lnTo>
                <a:lnTo>
                  <a:pt x="440436" y="324878"/>
                </a:lnTo>
                <a:lnTo>
                  <a:pt x="468617" y="309740"/>
                </a:lnTo>
                <a:lnTo>
                  <a:pt x="471652" y="307225"/>
                </a:lnTo>
                <a:lnTo>
                  <a:pt x="494182" y="288607"/>
                </a:lnTo>
                <a:lnTo>
                  <a:pt x="515416" y="263144"/>
                </a:lnTo>
                <a:lnTo>
                  <a:pt x="530631" y="235038"/>
                </a:lnTo>
                <a:lnTo>
                  <a:pt x="539788" y="204406"/>
                </a:lnTo>
                <a:lnTo>
                  <a:pt x="542848" y="171323"/>
                </a:lnTo>
                <a:close/>
              </a:path>
              <a:path w="1362709" h="339090">
                <a:moveTo>
                  <a:pt x="900252" y="168490"/>
                </a:moveTo>
                <a:lnTo>
                  <a:pt x="897140" y="134797"/>
                </a:lnTo>
                <a:lnTo>
                  <a:pt x="888326" y="103619"/>
                </a:lnTo>
                <a:lnTo>
                  <a:pt x="873836" y="75044"/>
                </a:lnTo>
                <a:lnTo>
                  <a:pt x="869962" y="70078"/>
                </a:lnTo>
                <a:lnTo>
                  <a:pt x="869962" y="168490"/>
                </a:lnTo>
                <a:lnTo>
                  <a:pt x="867346" y="196265"/>
                </a:lnTo>
                <a:lnTo>
                  <a:pt x="848055" y="245414"/>
                </a:lnTo>
                <a:lnTo>
                  <a:pt x="811479" y="284403"/>
                </a:lnTo>
                <a:lnTo>
                  <a:pt x="765746" y="304685"/>
                </a:lnTo>
                <a:lnTo>
                  <a:pt x="740092" y="307238"/>
                </a:lnTo>
                <a:lnTo>
                  <a:pt x="714387" y="304685"/>
                </a:lnTo>
                <a:lnTo>
                  <a:pt x="668553" y="284530"/>
                </a:lnTo>
                <a:lnTo>
                  <a:pt x="631825" y="245694"/>
                </a:lnTo>
                <a:lnTo>
                  <a:pt x="612635" y="196202"/>
                </a:lnTo>
                <a:lnTo>
                  <a:pt x="610235" y="168287"/>
                </a:lnTo>
                <a:lnTo>
                  <a:pt x="612648" y="140347"/>
                </a:lnTo>
                <a:lnTo>
                  <a:pt x="631812" y="91160"/>
                </a:lnTo>
                <a:lnTo>
                  <a:pt x="668566" y="52730"/>
                </a:lnTo>
                <a:lnTo>
                  <a:pt x="714552" y="32791"/>
                </a:lnTo>
                <a:lnTo>
                  <a:pt x="740321" y="30276"/>
                </a:lnTo>
                <a:lnTo>
                  <a:pt x="766064" y="32791"/>
                </a:lnTo>
                <a:lnTo>
                  <a:pt x="811809" y="52730"/>
                </a:lnTo>
                <a:lnTo>
                  <a:pt x="848194" y="91173"/>
                </a:lnTo>
                <a:lnTo>
                  <a:pt x="867384" y="140474"/>
                </a:lnTo>
                <a:lnTo>
                  <a:pt x="869962" y="168490"/>
                </a:lnTo>
                <a:lnTo>
                  <a:pt x="869962" y="70078"/>
                </a:lnTo>
                <a:lnTo>
                  <a:pt x="832269" y="30276"/>
                </a:lnTo>
                <a:lnTo>
                  <a:pt x="772795" y="3098"/>
                </a:lnTo>
                <a:lnTo>
                  <a:pt x="740791" y="0"/>
                </a:lnTo>
                <a:lnTo>
                  <a:pt x="708698" y="3098"/>
                </a:lnTo>
                <a:lnTo>
                  <a:pt x="651891" y="27762"/>
                </a:lnTo>
                <a:lnTo>
                  <a:pt x="607060" y="75057"/>
                </a:lnTo>
                <a:lnTo>
                  <a:pt x="583526" y="134797"/>
                </a:lnTo>
                <a:lnTo>
                  <a:pt x="580390" y="168490"/>
                </a:lnTo>
                <a:lnTo>
                  <a:pt x="583526" y="202260"/>
                </a:lnTo>
                <a:lnTo>
                  <a:pt x="607072" y="262001"/>
                </a:lnTo>
                <a:lnTo>
                  <a:pt x="651903" y="309295"/>
                </a:lnTo>
                <a:lnTo>
                  <a:pt x="708710" y="333959"/>
                </a:lnTo>
                <a:lnTo>
                  <a:pt x="740791" y="337058"/>
                </a:lnTo>
                <a:lnTo>
                  <a:pt x="772833" y="333959"/>
                </a:lnTo>
                <a:lnTo>
                  <a:pt x="829411" y="309295"/>
                </a:lnTo>
                <a:lnTo>
                  <a:pt x="873848" y="261988"/>
                </a:lnTo>
                <a:lnTo>
                  <a:pt x="897140" y="202222"/>
                </a:lnTo>
                <a:lnTo>
                  <a:pt x="900252" y="168490"/>
                </a:lnTo>
                <a:close/>
              </a:path>
              <a:path w="1362709" h="339090">
                <a:moveTo>
                  <a:pt x="1362189" y="19850"/>
                </a:moveTo>
                <a:lnTo>
                  <a:pt x="1360792" y="16002"/>
                </a:lnTo>
                <a:lnTo>
                  <a:pt x="1359357" y="12141"/>
                </a:lnTo>
                <a:lnTo>
                  <a:pt x="1356753" y="9372"/>
                </a:lnTo>
                <a:lnTo>
                  <a:pt x="1344574" y="3860"/>
                </a:lnTo>
                <a:lnTo>
                  <a:pt x="1337462" y="6426"/>
                </a:lnTo>
                <a:lnTo>
                  <a:pt x="1333093" y="15163"/>
                </a:lnTo>
                <a:lnTo>
                  <a:pt x="1233690" y="284010"/>
                </a:lnTo>
                <a:lnTo>
                  <a:pt x="1154557" y="95758"/>
                </a:lnTo>
                <a:lnTo>
                  <a:pt x="1151470" y="89992"/>
                </a:lnTo>
                <a:lnTo>
                  <a:pt x="1146530" y="86906"/>
                </a:lnTo>
                <a:lnTo>
                  <a:pt x="1134021" y="86906"/>
                </a:lnTo>
                <a:lnTo>
                  <a:pt x="1129093" y="89992"/>
                </a:lnTo>
                <a:lnTo>
                  <a:pt x="1125880" y="96037"/>
                </a:lnTo>
                <a:lnTo>
                  <a:pt x="1046403" y="284035"/>
                </a:lnTo>
                <a:lnTo>
                  <a:pt x="946988" y="15100"/>
                </a:lnTo>
                <a:lnTo>
                  <a:pt x="945337" y="11455"/>
                </a:lnTo>
                <a:lnTo>
                  <a:pt x="942555" y="8864"/>
                </a:lnTo>
                <a:lnTo>
                  <a:pt x="934859" y="6019"/>
                </a:lnTo>
                <a:lnTo>
                  <a:pt x="931100" y="6134"/>
                </a:lnTo>
                <a:lnTo>
                  <a:pt x="923772" y="9398"/>
                </a:lnTo>
                <a:lnTo>
                  <a:pt x="921207" y="12166"/>
                </a:lnTo>
                <a:lnTo>
                  <a:pt x="918362" y="19850"/>
                </a:lnTo>
                <a:lnTo>
                  <a:pt x="918476" y="23647"/>
                </a:lnTo>
                <a:lnTo>
                  <a:pt x="920064" y="27203"/>
                </a:lnTo>
                <a:lnTo>
                  <a:pt x="1031836" y="325221"/>
                </a:lnTo>
                <a:lnTo>
                  <a:pt x="1032332" y="327964"/>
                </a:lnTo>
                <a:lnTo>
                  <a:pt x="1033792" y="330581"/>
                </a:lnTo>
                <a:lnTo>
                  <a:pt x="1040879" y="337693"/>
                </a:lnTo>
                <a:lnTo>
                  <a:pt x="1046911" y="338632"/>
                </a:lnTo>
                <a:lnTo>
                  <a:pt x="1055408" y="334352"/>
                </a:lnTo>
                <a:lnTo>
                  <a:pt x="1056322" y="333679"/>
                </a:lnTo>
                <a:lnTo>
                  <a:pt x="1058900" y="331127"/>
                </a:lnTo>
                <a:lnTo>
                  <a:pt x="1060284" y="328739"/>
                </a:lnTo>
                <a:lnTo>
                  <a:pt x="1060551" y="326466"/>
                </a:lnTo>
                <a:lnTo>
                  <a:pt x="1140269" y="138074"/>
                </a:lnTo>
                <a:lnTo>
                  <a:pt x="1220330" y="328599"/>
                </a:lnTo>
                <a:lnTo>
                  <a:pt x="1223822" y="335584"/>
                </a:lnTo>
                <a:lnTo>
                  <a:pt x="1229017" y="337045"/>
                </a:lnTo>
                <a:lnTo>
                  <a:pt x="1235595" y="337019"/>
                </a:lnTo>
                <a:lnTo>
                  <a:pt x="1241132" y="336219"/>
                </a:lnTo>
                <a:lnTo>
                  <a:pt x="1245311" y="332930"/>
                </a:lnTo>
                <a:lnTo>
                  <a:pt x="1247635" y="327456"/>
                </a:lnTo>
                <a:lnTo>
                  <a:pt x="1360474" y="27266"/>
                </a:lnTo>
                <a:lnTo>
                  <a:pt x="1362062" y="23647"/>
                </a:lnTo>
                <a:lnTo>
                  <a:pt x="1362189" y="19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5764744" y="10400818"/>
            <a:ext cx="210185" cy="333375"/>
          </a:xfrm>
          <a:custGeom>
            <a:avLst/>
            <a:gdLst/>
            <a:ahLst/>
            <a:cxnLst/>
            <a:rect l="l" t="t" r="r" b="b"/>
            <a:pathLst>
              <a:path w="210184" h="333375">
                <a:moveTo>
                  <a:pt x="90615" y="0"/>
                </a:moveTo>
                <a:lnTo>
                  <a:pt x="15266" y="0"/>
                </a:lnTo>
                <a:lnTo>
                  <a:pt x="10146" y="2115"/>
                </a:lnTo>
                <a:lnTo>
                  <a:pt x="6114" y="6125"/>
                </a:lnTo>
                <a:lnTo>
                  <a:pt x="2115" y="10146"/>
                </a:lnTo>
                <a:lnTo>
                  <a:pt x="0" y="15256"/>
                </a:lnTo>
                <a:lnTo>
                  <a:pt x="0" y="317676"/>
                </a:lnTo>
                <a:lnTo>
                  <a:pt x="1978" y="322723"/>
                </a:lnTo>
                <a:lnTo>
                  <a:pt x="5633" y="326628"/>
                </a:lnTo>
                <a:lnTo>
                  <a:pt x="9507" y="330827"/>
                </a:lnTo>
                <a:lnTo>
                  <a:pt x="14659" y="333047"/>
                </a:lnTo>
                <a:lnTo>
                  <a:pt x="110258" y="333047"/>
                </a:lnTo>
                <a:lnTo>
                  <a:pt x="148508" y="325728"/>
                </a:lnTo>
                <a:lnTo>
                  <a:pt x="180696" y="303927"/>
                </a:lnTo>
                <a:lnTo>
                  <a:pt x="191675" y="290692"/>
                </a:lnTo>
                <a:lnTo>
                  <a:pt x="42354" y="290692"/>
                </a:lnTo>
                <a:lnTo>
                  <a:pt x="42354" y="176319"/>
                </a:lnTo>
                <a:lnTo>
                  <a:pt x="191166" y="176319"/>
                </a:lnTo>
                <a:lnTo>
                  <a:pt x="190570" y="175376"/>
                </a:lnTo>
                <a:lnTo>
                  <a:pt x="183205" y="166518"/>
                </a:lnTo>
                <a:lnTo>
                  <a:pt x="175087" y="158660"/>
                </a:lnTo>
                <a:lnTo>
                  <a:pt x="166237" y="151814"/>
                </a:lnTo>
                <a:lnTo>
                  <a:pt x="156675" y="145995"/>
                </a:lnTo>
                <a:lnTo>
                  <a:pt x="166247" y="133524"/>
                </a:lnTo>
                <a:lnTo>
                  <a:pt x="42354" y="133524"/>
                </a:lnTo>
                <a:lnTo>
                  <a:pt x="42354" y="42344"/>
                </a:lnTo>
                <a:lnTo>
                  <a:pt x="165519" y="42344"/>
                </a:lnTo>
                <a:lnTo>
                  <a:pt x="164010" y="39465"/>
                </a:lnTo>
                <a:lnTo>
                  <a:pt x="152770" y="25779"/>
                </a:lnTo>
                <a:lnTo>
                  <a:pt x="139234" y="14533"/>
                </a:lnTo>
                <a:lnTo>
                  <a:pt x="124327" y="6473"/>
                </a:lnTo>
                <a:lnTo>
                  <a:pt x="108102" y="1622"/>
                </a:lnTo>
                <a:lnTo>
                  <a:pt x="90615" y="0"/>
                </a:lnTo>
                <a:close/>
              </a:path>
              <a:path w="210184" h="333375">
                <a:moveTo>
                  <a:pt x="191166" y="176319"/>
                </a:moveTo>
                <a:lnTo>
                  <a:pt x="110258" y="176319"/>
                </a:lnTo>
                <a:lnTo>
                  <a:pt x="121592" y="177356"/>
                </a:lnTo>
                <a:lnTo>
                  <a:pt x="132001" y="180486"/>
                </a:lnTo>
                <a:lnTo>
                  <a:pt x="163025" y="211699"/>
                </a:lnTo>
                <a:lnTo>
                  <a:pt x="167460" y="233333"/>
                </a:lnTo>
                <a:lnTo>
                  <a:pt x="166266" y="244930"/>
                </a:lnTo>
                <a:lnTo>
                  <a:pt x="141592" y="281380"/>
                </a:lnTo>
                <a:lnTo>
                  <a:pt x="110258" y="290692"/>
                </a:lnTo>
                <a:lnTo>
                  <a:pt x="191675" y="290692"/>
                </a:lnTo>
                <a:lnTo>
                  <a:pt x="193390" y="288625"/>
                </a:lnTo>
                <a:lnTo>
                  <a:pt x="202491" y="271750"/>
                </a:lnTo>
                <a:lnTo>
                  <a:pt x="207972" y="253360"/>
                </a:lnTo>
                <a:lnTo>
                  <a:pt x="209805" y="233511"/>
                </a:lnTo>
                <a:lnTo>
                  <a:pt x="208593" y="217753"/>
                </a:lnTo>
                <a:lnTo>
                  <a:pt x="204970" y="202775"/>
                </a:lnTo>
                <a:lnTo>
                  <a:pt x="198955" y="188631"/>
                </a:lnTo>
                <a:lnTo>
                  <a:pt x="191166" y="176319"/>
                </a:lnTo>
                <a:close/>
              </a:path>
              <a:path w="210184" h="333375">
                <a:moveTo>
                  <a:pt x="165519" y="42344"/>
                </a:moveTo>
                <a:lnTo>
                  <a:pt x="90615" y="42344"/>
                </a:lnTo>
                <a:lnTo>
                  <a:pt x="99765" y="43174"/>
                </a:lnTo>
                <a:lnTo>
                  <a:pt x="108152" y="45680"/>
                </a:lnTo>
                <a:lnTo>
                  <a:pt x="135391" y="79049"/>
                </a:lnTo>
                <a:lnTo>
                  <a:pt x="136215" y="88154"/>
                </a:lnTo>
                <a:lnTo>
                  <a:pt x="135395" y="97236"/>
                </a:lnTo>
                <a:lnTo>
                  <a:pt x="108186" y="130230"/>
                </a:lnTo>
                <a:lnTo>
                  <a:pt x="90615" y="133524"/>
                </a:lnTo>
                <a:lnTo>
                  <a:pt x="166247" y="133524"/>
                </a:lnTo>
                <a:lnTo>
                  <a:pt x="173057" y="120146"/>
                </a:lnTo>
                <a:lnTo>
                  <a:pt x="177166" y="105745"/>
                </a:lnTo>
                <a:lnTo>
                  <a:pt x="178539" y="90395"/>
                </a:lnTo>
                <a:lnTo>
                  <a:pt x="176917" y="71832"/>
                </a:lnTo>
                <a:lnTo>
                  <a:pt x="172066" y="54836"/>
                </a:lnTo>
                <a:lnTo>
                  <a:pt x="165519" y="42344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58659" y="10253091"/>
            <a:ext cx="612903" cy="603119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6012585" y="10400831"/>
            <a:ext cx="224790" cy="333375"/>
          </a:xfrm>
          <a:custGeom>
            <a:avLst/>
            <a:gdLst/>
            <a:ahLst/>
            <a:cxnLst/>
            <a:rect l="l" t="t" r="r" b="b"/>
            <a:pathLst>
              <a:path w="224790" h="333375">
                <a:moveTo>
                  <a:pt x="109368" y="0"/>
                </a:moveTo>
                <a:lnTo>
                  <a:pt x="20051" y="0"/>
                </a:lnTo>
                <a:lnTo>
                  <a:pt x="18879" y="62"/>
                </a:lnTo>
                <a:lnTo>
                  <a:pt x="13779" y="638"/>
                </a:lnTo>
                <a:lnTo>
                  <a:pt x="9193" y="2994"/>
                </a:lnTo>
                <a:lnTo>
                  <a:pt x="1947" y="10795"/>
                </a:lnTo>
                <a:lnTo>
                  <a:pt x="0" y="15685"/>
                </a:lnTo>
                <a:lnTo>
                  <a:pt x="43" y="317917"/>
                </a:lnTo>
                <a:lnTo>
                  <a:pt x="2125" y="322953"/>
                </a:lnTo>
                <a:lnTo>
                  <a:pt x="6208" y="326995"/>
                </a:lnTo>
                <a:lnTo>
                  <a:pt x="10083" y="330911"/>
                </a:lnTo>
                <a:lnTo>
                  <a:pt x="15214" y="333036"/>
                </a:lnTo>
                <a:lnTo>
                  <a:pt x="26512" y="333036"/>
                </a:lnTo>
                <a:lnTo>
                  <a:pt x="31632" y="330995"/>
                </a:lnTo>
                <a:lnTo>
                  <a:pt x="36009" y="326890"/>
                </a:lnTo>
                <a:lnTo>
                  <a:pt x="40051" y="323141"/>
                </a:lnTo>
                <a:lnTo>
                  <a:pt x="42323" y="317917"/>
                </a:lnTo>
                <a:lnTo>
                  <a:pt x="42323" y="198622"/>
                </a:lnTo>
                <a:lnTo>
                  <a:pt x="185273" y="198622"/>
                </a:lnTo>
                <a:lnTo>
                  <a:pt x="184638" y="197776"/>
                </a:lnTo>
                <a:lnTo>
                  <a:pt x="179168" y="191579"/>
                </a:lnTo>
                <a:lnTo>
                  <a:pt x="173229" y="185858"/>
                </a:lnTo>
                <a:lnTo>
                  <a:pt x="166811" y="180612"/>
                </a:lnTo>
                <a:lnTo>
                  <a:pt x="174181" y="174830"/>
                </a:lnTo>
                <a:lnTo>
                  <a:pt x="180970" y="168343"/>
                </a:lnTo>
                <a:lnTo>
                  <a:pt x="187167" y="161160"/>
                </a:lnTo>
                <a:lnTo>
                  <a:pt x="190325" y="156717"/>
                </a:lnTo>
                <a:lnTo>
                  <a:pt x="42323" y="156717"/>
                </a:lnTo>
                <a:lnTo>
                  <a:pt x="42323" y="42344"/>
                </a:lnTo>
                <a:lnTo>
                  <a:pt x="190432" y="42344"/>
                </a:lnTo>
                <a:lnTo>
                  <a:pt x="179575" y="29161"/>
                </a:lnTo>
                <a:lnTo>
                  <a:pt x="164370" y="16437"/>
                </a:lnTo>
                <a:lnTo>
                  <a:pt x="147558" y="7320"/>
                </a:lnTo>
                <a:lnTo>
                  <a:pt x="129202" y="1833"/>
                </a:lnTo>
                <a:lnTo>
                  <a:pt x="109368" y="0"/>
                </a:lnTo>
                <a:close/>
              </a:path>
              <a:path w="224790" h="333375">
                <a:moveTo>
                  <a:pt x="185273" y="198622"/>
                </a:moveTo>
                <a:lnTo>
                  <a:pt x="105389" y="198622"/>
                </a:lnTo>
                <a:lnTo>
                  <a:pt x="107253" y="198946"/>
                </a:lnTo>
                <a:lnTo>
                  <a:pt x="115634" y="200866"/>
                </a:lnTo>
                <a:lnTo>
                  <a:pt x="149716" y="221492"/>
                </a:lnTo>
                <a:lnTo>
                  <a:pt x="164081" y="285346"/>
                </a:lnTo>
                <a:lnTo>
                  <a:pt x="171386" y="309063"/>
                </a:lnTo>
                <a:lnTo>
                  <a:pt x="183518" y="323341"/>
                </a:lnTo>
                <a:lnTo>
                  <a:pt x="200444" y="328115"/>
                </a:lnTo>
                <a:lnTo>
                  <a:pt x="208590" y="327675"/>
                </a:lnTo>
                <a:lnTo>
                  <a:pt x="210349" y="326995"/>
                </a:lnTo>
                <a:lnTo>
                  <a:pt x="217442" y="322881"/>
                </a:lnTo>
                <a:lnTo>
                  <a:pt x="222159" y="316989"/>
                </a:lnTo>
                <a:lnTo>
                  <a:pt x="224345" y="309618"/>
                </a:lnTo>
                <a:lnTo>
                  <a:pt x="223846" y="301069"/>
                </a:lnTo>
                <a:lnTo>
                  <a:pt x="223542" y="299928"/>
                </a:lnTo>
                <a:lnTo>
                  <a:pt x="220956" y="292116"/>
                </a:lnTo>
                <a:lnTo>
                  <a:pt x="215071" y="287174"/>
                </a:lnTo>
                <a:lnTo>
                  <a:pt x="207292" y="285980"/>
                </a:lnTo>
                <a:lnTo>
                  <a:pt x="206014" y="282334"/>
                </a:lnTo>
                <a:lnTo>
                  <a:pt x="204794" y="276666"/>
                </a:lnTo>
                <a:lnTo>
                  <a:pt x="203881" y="268564"/>
                </a:lnTo>
                <a:lnTo>
                  <a:pt x="203522" y="257615"/>
                </a:lnTo>
                <a:lnTo>
                  <a:pt x="202652" y="241902"/>
                </a:lnTo>
                <a:lnTo>
                  <a:pt x="200044" y="227775"/>
                </a:lnTo>
                <a:lnTo>
                  <a:pt x="195708" y="215278"/>
                </a:lnTo>
                <a:lnTo>
                  <a:pt x="189648" y="204454"/>
                </a:lnTo>
                <a:lnTo>
                  <a:pt x="185273" y="198622"/>
                </a:lnTo>
                <a:close/>
              </a:path>
              <a:path w="224790" h="333375">
                <a:moveTo>
                  <a:pt x="190432" y="42344"/>
                </a:moveTo>
                <a:lnTo>
                  <a:pt x="109368" y="42344"/>
                </a:lnTo>
                <a:lnTo>
                  <a:pt x="120731" y="43372"/>
                </a:lnTo>
                <a:lnTo>
                  <a:pt x="131198" y="46475"/>
                </a:lnTo>
                <a:lnTo>
                  <a:pt x="162382" y="77349"/>
                </a:lnTo>
                <a:lnTo>
                  <a:pt x="166560" y="99075"/>
                </a:lnTo>
                <a:lnTo>
                  <a:pt x="165556" y="110457"/>
                </a:lnTo>
                <a:lnTo>
                  <a:pt x="141656" y="146674"/>
                </a:lnTo>
                <a:lnTo>
                  <a:pt x="111137" y="156717"/>
                </a:lnTo>
                <a:lnTo>
                  <a:pt x="190325" y="156717"/>
                </a:lnTo>
                <a:lnTo>
                  <a:pt x="207467" y="113874"/>
                </a:lnTo>
                <a:lnTo>
                  <a:pt x="208454" y="99536"/>
                </a:lnTo>
                <a:lnTo>
                  <a:pt x="206635" y="79699"/>
                </a:lnTo>
                <a:lnTo>
                  <a:pt x="201196" y="61317"/>
                </a:lnTo>
                <a:lnTo>
                  <a:pt x="192167" y="44451"/>
                </a:lnTo>
                <a:lnTo>
                  <a:pt x="190432" y="42344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6289884" y="10396366"/>
            <a:ext cx="375285" cy="337820"/>
          </a:xfrm>
          <a:custGeom>
            <a:avLst/>
            <a:gdLst/>
            <a:ahLst/>
            <a:cxnLst/>
            <a:rect l="l" t="t" r="r" b="b"/>
            <a:pathLst>
              <a:path w="375284" h="337820">
                <a:moveTo>
                  <a:pt x="42316" y="19596"/>
                </a:moveTo>
                <a:lnTo>
                  <a:pt x="40055" y="14389"/>
                </a:lnTo>
                <a:lnTo>
                  <a:pt x="35699" y="10299"/>
                </a:lnTo>
                <a:lnTo>
                  <a:pt x="28663" y="5969"/>
                </a:lnTo>
                <a:lnTo>
                  <a:pt x="20764" y="4572"/>
                </a:lnTo>
                <a:lnTo>
                  <a:pt x="12915" y="6108"/>
                </a:lnTo>
                <a:lnTo>
                  <a:pt x="6108" y="10591"/>
                </a:lnTo>
                <a:lnTo>
                  <a:pt x="2108" y="14592"/>
                </a:lnTo>
                <a:lnTo>
                  <a:pt x="0" y="19723"/>
                </a:lnTo>
                <a:lnTo>
                  <a:pt x="0" y="322275"/>
                </a:lnTo>
                <a:lnTo>
                  <a:pt x="2120" y="327418"/>
                </a:lnTo>
                <a:lnTo>
                  <a:pt x="10096" y="335368"/>
                </a:lnTo>
                <a:lnTo>
                  <a:pt x="15227" y="337502"/>
                </a:lnTo>
                <a:lnTo>
                  <a:pt x="26517" y="337502"/>
                </a:lnTo>
                <a:lnTo>
                  <a:pt x="31635" y="335457"/>
                </a:lnTo>
                <a:lnTo>
                  <a:pt x="40055" y="327621"/>
                </a:lnTo>
                <a:lnTo>
                  <a:pt x="42316" y="322402"/>
                </a:lnTo>
                <a:lnTo>
                  <a:pt x="42316" y="19596"/>
                </a:lnTo>
                <a:close/>
              </a:path>
              <a:path w="375284" h="337820">
                <a:moveTo>
                  <a:pt x="375043" y="57111"/>
                </a:moveTo>
                <a:lnTo>
                  <a:pt x="342214" y="21094"/>
                </a:lnTo>
                <a:lnTo>
                  <a:pt x="288302" y="2349"/>
                </a:lnTo>
                <a:lnTo>
                  <a:pt x="259384" y="0"/>
                </a:lnTo>
                <a:lnTo>
                  <a:pt x="224980" y="3098"/>
                </a:lnTo>
                <a:lnTo>
                  <a:pt x="163817" y="27825"/>
                </a:lnTo>
                <a:lnTo>
                  <a:pt x="115176" y="75323"/>
                </a:lnTo>
                <a:lnTo>
                  <a:pt x="89814" y="135140"/>
                </a:lnTo>
                <a:lnTo>
                  <a:pt x="86626" y="168757"/>
                </a:lnTo>
                <a:lnTo>
                  <a:pt x="89814" y="202361"/>
                </a:lnTo>
                <a:lnTo>
                  <a:pt x="115176" y="262064"/>
                </a:lnTo>
                <a:lnTo>
                  <a:pt x="163817" y="309397"/>
                </a:lnTo>
                <a:lnTo>
                  <a:pt x="224967" y="334213"/>
                </a:lnTo>
                <a:lnTo>
                  <a:pt x="259384" y="337515"/>
                </a:lnTo>
                <a:lnTo>
                  <a:pt x="288988" y="335203"/>
                </a:lnTo>
                <a:lnTo>
                  <a:pt x="342849" y="316763"/>
                </a:lnTo>
                <a:lnTo>
                  <a:pt x="373405" y="292493"/>
                </a:lnTo>
                <a:lnTo>
                  <a:pt x="374548" y="170357"/>
                </a:lnTo>
                <a:lnTo>
                  <a:pt x="250736" y="154508"/>
                </a:lnTo>
                <a:lnTo>
                  <a:pt x="245427" y="194729"/>
                </a:lnTo>
                <a:lnTo>
                  <a:pt x="331774" y="196837"/>
                </a:lnTo>
                <a:lnTo>
                  <a:pt x="331774" y="273291"/>
                </a:lnTo>
                <a:lnTo>
                  <a:pt x="315125" y="282829"/>
                </a:lnTo>
                <a:lnTo>
                  <a:pt x="297472" y="289674"/>
                </a:lnTo>
                <a:lnTo>
                  <a:pt x="278879" y="293776"/>
                </a:lnTo>
                <a:lnTo>
                  <a:pt x="259384" y="295160"/>
                </a:lnTo>
                <a:lnTo>
                  <a:pt x="233121" y="292874"/>
                </a:lnTo>
                <a:lnTo>
                  <a:pt x="187058" y="274421"/>
                </a:lnTo>
                <a:lnTo>
                  <a:pt x="150215" y="238620"/>
                </a:lnTo>
                <a:lnTo>
                  <a:pt x="131292" y="194106"/>
                </a:lnTo>
                <a:lnTo>
                  <a:pt x="128955" y="168757"/>
                </a:lnTo>
                <a:lnTo>
                  <a:pt x="131292" y="143421"/>
                </a:lnTo>
                <a:lnTo>
                  <a:pt x="150228" y="98894"/>
                </a:lnTo>
                <a:lnTo>
                  <a:pt x="187058" y="63080"/>
                </a:lnTo>
                <a:lnTo>
                  <a:pt x="233133" y="44615"/>
                </a:lnTo>
                <a:lnTo>
                  <a:pt x="259384" y="42341"/>
                </a:lnTo>
                <a:lnTo>
                  <a:pt x="281901" y="44081"/>
                </a:lnTo>
                <a:lnTo>
                  <a:pt x="302831" y="49364"/>
                </a:lnTo>
                <a:lnTo>
                  <a:pt x="322389" y="58293"/>
                </a:lnTo>
                <a:lnTo>
                  <a:pt x="340804" y="70980"/>
                </a:lnTo>
                <a:lnTo>
                  <a:pt x="348843" y="74701"/>
                </a:lnTo>
                <a:lnTo>
                  <a:pt x="356692" y="75222"/>
                </a:lnTo>
                <a:lnTo>
                  <a:pt x="363969" y="72593"/>
                </a:lnTo>
                <a:lnTo>
                  <a:pt x="370268" y="66827"/>
                </a:lnTo>
                <a:lnTo>
                  <a:pt x="373570" y="62433"/>
                </a:lnTo>
                <a:lnTo>
                  <a:pt x="375043" y="57111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6715880" y="10400824"/>
            <a:ext cx="511809" cy="333375"/>
          </a:xfrm>
          <a:custGeom>
            <a:avLst/>
            <a:gdLst/>
            <a:ahLst/>
            <a:cxnLst/>
            <a:rect l="l" t="t" r="r" b="b"/>
            <a:pathLst>
              <a:path w="511809" h="333375">
                <a:moveTo>
                  <a:pt x="224955" y="15138"/>
                </a:moveTo>
                <a:lnTo>
                  <a:pt x="222681" y="9931"/>
                </a:lnTo>
                <a:lnTo>
                  <a:pt x="218351" y="5867"/>
                </a:lnTo>
                <a:lnTo>
                  <a:pt x="211315" y="1511"/>
                </a:lnTo>
                <a:lnTo>
                  <a:pt x="203403" y="114"/>
                </a:lnTo>
                <a:lnTo>
                  <a:pt x="195567" y="1651"/>
                </a:lnTo>
                <a:lnTo>
                  <a:pt x="188747" y="6134"/>
                </a:lnTo>
                <a:lnTo>
                  <a:pt x="184746" y="10134"/>
                </a:lnTo>
                <a:lnTo>
                  <a:pt x="182626" y="15265"/>
                </a:lnTo>
                <a:lnTo>
                  <a:pt x="182626" y="145567"/>
                </a:lnTo>
                <a:lnTo>
                  <a:pt x="42329" y="145567"/>
                </a:lnTo>
                <a:lnTo>
                  <a:pt x="42329" y="15138"/>
                </a:lnTo>
                <a:lnTo>
                  <a:pt x="40055" y="9931"/>
                </a:lnTo>
                <a:lnTo>
                  <a:pt x="35712" y="5867"/>
                </a:lnTo>
                <a:lnTo>
                  <a:pt x="28689" y="1511"/>
                </a:lnTo>
                <a:lnTo>
                  <a:pt x="20764" y="114"/>
                </a:lnTo>
                <a:lnTo>
                  <a:pt x="12915" y="1651"/>
                </a:lnTo>
                <a:lnTo>
                  <a:pt x="6096" y="6134"/>
                </a:lnTo>
                <a:lnTo>
                  <a:pt x="2095" y="10134"/>
                </a:lnTo>
                <a:lnTo>
                  <a:pt x="0" y="15278"/>
                </a:lnTo>
                <a:lnTo>
                  <a:pt x="0" y="317804"/>
                </a:lnTo>
                <a:lnTo>
                  <a:pt x="2120" y="322935"/>
                </a:lnTo>
                <a:lnTo>
                  <a:pt x="6096" y="326898"/>
                </a:lnTo>
                <a:lnTo>
                  <a:pt x="12890" y="331381"/>
                </a:lnTo>
                <a:lnTo>
                  <a:pt x="20777" y="332917"/>
                </a:lnTo>
                <a:lnTo>
                  <a:pt x="28714" y="331520"/>
                </a:lnTo>
                <a:lnTo>
                  <a:pt x="35712" y="327177"/>
                </a:lnTo>
                <a:lnTo>
                  <a:pt x="40043" y="323164"/>
                </a:lnTo>
                <a:lnTo>
                  <a:pt x="42329" y="317944"/>
                </a:lnTo>
                <a:lnTo>
                  <a:pt x="42329" y="187477"/>
                </a:lnTo>
                <a:lnTo>
                  <a:pt x="182626" y="187477"/>
                </a:lnTo>
                <a:lnTo>
                  <a:pt x="182626" y="317817"/>
                </a:lnTo>
                <a:lnTo>
                  <a:pt x="184759" y="322961"/>
                </a:lnTo>
                <a:lnTo>
                  <a:pt x="192722" y="330911"/>
                </a:lnTo>
                <a:lnTo>
                  <a:pt x="197878" y="333044"/>
                </a:lnTo>
                <a:lnTo>
                  <a:pt x="209156" y="333044"/>
                </a:lnTo>
                <a:lnTo>
                  <a:pt x="214261" y="331000"/>
                </a:lnTo>
                <a:lnTo>
                  <a:pt x="222669" y="323164"/>
                </a:lnTo>
                <a:lnTo>
                  <a:pt x="224955" y="317944"/>
                </a:lnTo>
                <a:lnTo>
                  <a:pt x="224955" y="15138"/>
                </a:lnTo>
                <a:close/>
              </a:path>
              <a:path w="511809" h="333375">
                <a:moveTo>
                  <a:pt x="511644" y="15290"/>
                </a:moveTo>
                <a:lnTo>
                  <a:pt x="509549" y="10172"/>
                </a:lnTo>
                <a:lnTo>
                  <a:pt x="505498" y="6083"/>
                </a:lnTo>
                <a:lnTo>
                  <a:pt x="501459" y="2108"/>
                </a:lnTo>
                <a:lnTo>
                  <a:pt x="496341" y="0"/>
                </a:lnTo>
                <a:lnTo>
                  <a:pt x="275132" y="0"/>
                </a:lnTo>
                <a:lnTo>
                  <a:pt x="270027" y="2133"/>
                </a:lnTo>
                <a:lnTo>
                  <a:pt x="262001" y="10134"/>
                </a:lnTo>
                <a:lnTo>
                  <a:pt x="259880" y="15265"/>
                </a:lnTo>
                <a:lnTo>
                  <a:pt x="259880" y="26517"/>
                </a:lnTo>
                <a:lnTo>
                  <a:pt x="261924" y="31623"/>
                </a:lnTo>
                <a:lnTo>
                  <a:pt x="269760" y="40055"/>
                </a:lnTo>
                <a:lnTo>
                  <a:pt x="274980" y="42354"/>
                </a:lnTo>
                <a:lnTo>
                  <a:pt x="364832" y="42354"/>
                </a:lnTo>
                <a:lnTo>
                  <a:pt x="364832" y="317817"/>
                </a:lnTo>
                <a:lnTo>
                  <a:pt x="366941" y="322948"/>
                </a:lnTo>
                <a:lnTo>
                  <a:pt x="374929" y="330923"/>
                </a:lnTo>
                <a:lnTo>
                  <a:pt x="380060" y="333044"/>
                </a:lnTo>
                <a:lnTo>
                  <a:pt x="391464" y="333044"/>
                </a:lnTo>
                <a:lnTo>
                  <a:pt x="396595" y="330923"/>
                </a:lnTo>
                <a:lnTo>
                  <a:pt x="404583" y="322948"/>
                </a:lnTo>
                <a:lnTo>
                  <a:pt x="406704" y="317817"/>
                </a:lnTo>
                <a:lnTo>
                  <a:pt x="406704" y="42354"/>
                </a:lnTo>
                <a:lnTo>
                  <a:pt x="496519" y="42354"/>
                </a:lnTo>
                <a:lnTo>
                  <a:pt x="501726" y="40068"/>
                </a:lnTo>
                <a:lnTo>
                  <a:pt x="509612" y="31597"/>
                </a:lnTo>
                <a:lnTo>
                  <a:pt x="511644" y="26479"/>
                </a:lnTo>
                <a:lnTo>
                  <a:pt x="511644" y="15290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9890" y="942245"/>
            <a:ext cx="18324319" cy="123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72893" y="2525442"/>
            <a:ext cx="10942319" cy="7414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://www.brightshadow.org.uk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60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://www.brightshadow.org.uk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11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jp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brightshadow.org.uk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hyperlink" Target="http://www.brightshadow.org.uk/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://www.brightshadow.org.uk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02903" y="0"/>
            <a:ext cx="12301196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984" y="942245"/>
            <a:ext cx="6078220" cy="4850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7900" b="1" spc="-10" dirty="0">
                <a:solidFill>
                  <a:srgbClr val="00E475"/>
                </a:solidFill>
                <a:latin typeface="Poppins"/>
                <a:cs typeface="Poppins"/>
              </a:rPr>
              <a:t>“Bright </a:t>
            </a:r>
            <a:r>
              <a:rPr sz="7900" b="1" dirty="0">
                <a:solidFill>
                  <a:srgbClr val="00E475"/>
                </a:solidFill>
                <a:latin typeface="Poppins"/>
                <a:cs typeface="Poppins"/>
              </a:rPr>
              <a:t>Shadow </a:t>
            </a:r>
            <a:r>
              <a:rPr sz="7900" b="1" spc="-25" dirty="0">
                <a:solidFill>
                  <a:srgbClr val="00E475"/>
                </a:solidFill>
                <a:latin typeface="Poppins"/>
                <a:cs typeface="Poppins"/>
              </a:rPr>
              <a:t>is </a:t>
            </a:r>
            <a:r>
              <a:rPr sz="7900" b="1" dirty="0">
                <a:solidFill>
                  <a:srgbClr val="00E475"/>
                </a:solidFill>
                <a:latin typeface="Poppins"/>
                <a:cs typeface="Poppins"/>
              </a:rPr>
              <a:t>joy and </a:t>
            </a:r>
            <a:r>
              <a:rPr sz="7900" b="1" spc="-25" dirty="0">
                <a:solidFill>
                  <a:srgbClr val="00E475"/>
                </a:solidFill>
                <a:latin typeface="Poppins"/>
                <a:cs typeface="Poppins"/>
              </a:rPr>
              <a:t>it </a:t>
            </a:r>
            <a:r>
              <a:rPr sz="7900" b="1" dirty="0">
                <a:solidFill>
                  <a:srgbClr val="00E475"/>
                </a:solidFill>
                <a:latin typeface="Poppins"/>
                <a:cs typeface="Poppins"/>
              </a:rPr>
              <a:t>brings </a:t>
            </a:r>
            <a:r>
              <a:rPr sz="7900" b="1" spc="-10" dirty="0">
                <a:solidFill>
                  <a:srgbClr val="00E475"/>
                </a:solidFill>
                <a:latin typeface="Poppins"/>
                <a:cs typeface="Poppins"/>
              </a:rPr>
              <a:t>joy!”</a:t>
            </a:r>
            <a:endParaRPr sz="7900">
              <a:latin typeface="Poppins"/>
              <a:cs typeface="Poppi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18684" y="10398634"/>
            <a:ext cx="253365" cy="337820"/>
          </a:xfrm>
          <a:custGeom>
            <a:avLst/>
            <a:gdLst/>
            <a:ahLst/>
            <a:cxnLst/>
            <a:rect l="l" t="t" r="r" b="b"/>
            <a:pathLst>
              <a:path w="253364" h="337820">
                <a:moveTo>
                  <a:pt x="128373" y="0"/>
                </a:moveTo>
                <a:lnTo>
                  <a:pt x="84467" y="6232"/>
                </a:lnTo>
                <a:lnTo>
                  <a:pt x="47024" y="24826"/>
                </a:lnTo>
                <a:lnTo>
                  <a:pt x="21058" y="53271"/>
                </a:lnTo>
                <a:lnTo>
                  <a:pt x="12345" y="88102"/>
                </a:lnTo>
                <a:lnTo>
                  <a:pt x="19470" y="118476"/>
                </a:lnTo>
                <a:lnTo>
                  <a:pt x="40819" y="143257"/>
                </a:lnTo>
                <a:lnTo>
                  <a:pt x="76348" y="162376"/>
                </a:lnTo>
                <a:lnTo>
                  <a:pt x="126017" y="175764"/>
                </a:lnTo>
                <a:lnTo>
                  <a:pt x="126320" y="175690"/>
                </a:lnTo>
                <a:lnTo>
                  <a:pt x="169463" y="186862"/>
                </a:lnTo>
                <a:lnTo>
                  <a:pt x="200386" y="201900"/>
                </a:lnTo>
                <a:lnTo>
                  <a:pt x="219003" y="220749"/>
                </a:lnTo>
                <a:lnTo>
                  <a:pt x="225228" y="243353"/>
                </a:lnTo>
                <a:lnTo>
                  <a:pt x="223600" y="256199"/>
                </a:lnTo>
                <a:lnTo>
                  <a:pt x="198758" y="288860"/>
                </a:lnTo>
                <a:lnTo>
                  <a:pt x="148447" y="308211"/>
                </a:lnTo>
                <a:lnTo>
                  <a:pt x="128111" y="309540"/>
                </a:lnTo>
                <a:lnTo>
                  <a:pt x="101990" y="306957"/>
                </a:lnTo>
                <a:lnTo>
                  <a:pt x="75979" y="299238"/>
                </a:lnTo>
                <a:lnTo>
                  <a:pt x="50176" y="286424"/>
                </a:lnTo>
                <a:lnTo>
                  <a:pt x="24679" y="268557"/>
                </a:lnTo>
                <a:lnTo>
                  <a:pt x="21758" y="266054"/>
                </a:lnTo>
                <a:lnTo>
                  <a:pt x="18324" y="264986"/>
                </a:lnTo>
                <a:lnTo>
                  <a:pt x="10879" y="265824"/>
                </a:lnTo>
                <a:lnTo>
                  <a:pt x="7748" y="267478"/>
                </a:lnTo>
                <a:lnTo>
                  <a:pt x="5183" y="270494"/>
                </a:lnTo>
                <a:lnTo>
                  <a:pt x="0" y="277279"/>
                </a:lnTo>
                <a:lnTo>
                  <a:pt x="659" y="284096"/>
                </a:lnTo>
                <a:lnTo>
                  <a:pt x="37085" y="310417"/>
                </a:lnTo>
                <a:lnTo>
                  <a:pt x="98236" y="334313"/>
                </a:lnTo>
                <a:lnTo>
                  <a:pt x="129294" y="337497"/>
                </a:lnTo>
                <a:lnTo>
                  <a:pt x="153202" y="335815"/>
                </a:lnTo>
                <a:lnTo>
                  <a:pt x="196480" y="322438"/>
                </a:lnTo>
                <a:lnTo>
                  <a:pt x="232065" y="296463"/>
                </a:lnTo>
                <a:lnTo>
                  <a:pt x="250848" y="262794"/>
                </a:lnTo>
                <a:lnTo>
                  <a:pt x="253206" y="243584"/>
                </a:lnTo>
                <a:lnTo>
                  <a:pt x="250852" y="224493"/>
                </a:lnTo>
                <a:lnTo>
                  <a:pt x="215867" y="179083"/>
                </a:lnTo>
                <a:lnTo>
                  <a:pt x="179781" y="161314"/>
                </a:lnTo>
                <a:lnTo>
                  <a:pt x="131137" y="148728"/>
                </a:lnTo>
                <a:lnTo>
                  <a:pt x="130875" y="148780"/>
                </a:lnTo>
                <a:lnTo>
                  <a:pt x="91504" y="138574"/>
                </a:lnTo>
                <a:lnTo>
                  <a:pt x="63159" y="125017"/>
                </a:lnTo>
                <a:lnTo>
                  <a:pt x="45915" y="108161"/>
                </a:lnTo>
                <a:lnTo>
                  <a:pt x="39852" y="88060"/>
                </a:lnTo>
                <a:lnTo>
                  <a:pt x="41347" y="76498"/>
                </a:lnTo>
                <a:lnTo>
                  <a:pt x="77874" y="38124"/>
                </a:lnTo>
                <a:lnTo>
                  <a:pt x="128373" y="27496"/>
                </a:lnTo>
                <a:lnTo>
                  <a:pt x="136473" y="27847"/>
                </a:lnTo>
                <a:lnTo>
                  <a:pt x="176772" y="38861"/>
                </a:lnTo>
                <a:lnTo>
                  <a:pt x="219574" y="63767"/>
                </a:lnTo>
                <a:lnTo>
                  <a:pt x="223239" y="64615"/>
                </a:lnTo>
                <a:lnTo>
                  <a:pt x="229689" y="63087"/>
                </a:lnTo>
                <a:lnTo>
                  <a:pt x="232390" y="60940"/>
                </a:lnTo>
                <a:lnTo>
                  <a:pt x="239228" y="49998"/>
                </a:lnTo>
                <a:lnTo>
                  <a:pt x="237835" y="43003"/>
                </a:lnTo>
                <a:lnTo>
                  <a:pt x="201648" y="20208"/>
                </a:lnTo>
                <a:lnTo>
                  <a:pt x="159321" y="3900"/>
                </a:lnTo>
                <a:lnTo>
                  <a:pt x="138626" y="435"/>
                </a:lnTo>
                <a:lnTo>
                  <a:pt x="1283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17767" y="10401869"/>
            <a:ext cx="220345" cy="335280"/>
          </a:xfrm>
          <a:custGeom>
            <a:avLst/>
            <a:gdLst/>
            <a:ahLst/>
            <a:cxnLst/>
            <a:rect l="l" t="t" r="r" b="b"/>
            <a:pathLst>
              <a:path w="220345" h="335279">
                <a:moveTo>
                  <a:pt x="209271" y="0"/>
                </a:moveTo>
                <a:lnTo>
                  <a:pt x="200067" y="41"/>
                </a:lnTo>
                <a:lnTo>
                  <a:pt x="194381" y="5685"/>
                </a:lnTo>
                <a:lnTo>
                  <a:pt x="191533" y="8533"/>
                </a:lnTo>
                <a:lnTo>
                  <a:pt x="190098" y="12010"/>
                </a:lnTo>
                <a:lnTo>
                  <a:pt x="190098" y="152927"/>
                </a:lnTo>
                <a:lnTo>
                  <a:pt x="29831" y="152927"/>
                </a:lnTo>
                <a:lnTo>
                  <a:pt x="29831" y="11978"/>
                </a:lnTo>
                <a:lnTo>
                  <a:pt x="28260" y="8439"/>
                </a:lnTo>
                <a:lnTo>
                  <a:pt x="19214" y="0"/>
                </a:lnTo>
                <a:lnTo>
                  <a:pt x="9968" y="52"/>
                </a:lnTo>
                <a:lnTo>
                  <a:pt x="1434" y="8533"/>
                </a:lnTo>
                <a:lnTo>
                  <a:pt x="0" y="12031"/>
                </a:lnTo>
                <a:lnTo>
                  <a:pt x="0" y="323183"/>
                </a:lnTo>
                <a:lnTo>
                  <a:pt x="1434" y="326681"/>
                </a:lnTo>
                <a:lnTo>
                  <a:pt x="9936" y="335173"/>
                </a:lnTo>
                <a:lnTo>
                  <a:pt x="19255" y="335214"/>
                </a:lnTo>
                <a:lnTo>
                  <a:pt x="28260" y="326775"/>
                </a:lnTo>
                <a:lnTo>
                  <a:pt x="29831" y="323236"/>
                </a:lnTo>
                <a:lnTo>
                  <a:pt x="29831" y="182266"/>
                </a:lnTo>
                <a:lnTo>
                  <a:pt x="190098" y="182266"/>
                </a:lnTo>
                <a:lnTo>
                  <a:pt x="190098" y="323183"/>
                </a:lnTo>
                <a:lnTo>
                  <a:pt x="191533" y="326681"/>
                </a:lnTo>
                <a:lnTo>
                  <a:pt x="197219" y="332356"/>
                </a:lnTo>
                <a:lnTo>
                  <a:pt x="200726" y="333811"/>
                </a:lnTo>
                <a:lnTo>
                  <a:pt x="208789" y="333811"/>
                </a:lnTo>
                <a:lnTo>
                  <a:pt x="212328" y="332387"/>
                </a:lnTo>
                <a:lnTo>
                  <a:pt x="218391" y="326754"/>
                </a:lnTo>
                <a:lnTo>
                  <a:pt x="219930" y="323225"/>
                </a:lnTo>
                <a:lnTo>
                  <a:pt x="219930" y="11989"/>
                </a:lnTo>
                <a:lnTo>
                  <a:pt x="218391" y="8470"/>
                </a:lnTo>
                <a:lnTo>
                  <a:pt x="2092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85971" y="10398626"/>
            <a:ext cx="1362710" cy="339090"/>
          </a:xfrm>
          <a:custGeom>
            <a:avLst/>
            <a:gdLst/>
            <a:ahLst/>
            <a:cxnLst/>
            <a:rect l="l" t="t" r="r" b="b"/>
            <a:pathLst>
              <a:path w="1362710" h="339090">
                <a:moveTo>
                  <a:pt x="257898" y="320446"/>
                </a:moveTo>
                <a:lnTo>
                  <a:pt x="256286" y="316750"/>
                </a:lnTo>
                <a:lnTo>
                  <a:pt x="232371" y="252907"/>
                </a:lnTo>
                <a:lnTo>
                  <a:pt x="221221" y="223113"/>
                </a:lnTo>
                <a:lnTo>
                  <a:pt x="189865" y="139395"/>
                </a:lnTo>
                <a:lnTo>
                  <a:pt x="189865" y="223113"/>
                </a:lnTo>
                <a:lnTo>
                  <a:pt x="68516" y="223113"/>
                </a:lnTo>
                <a:lnTo>
                  <a:pt x="129400" y="61861"/>
                </a:lnTo>
                <a:lnTo>
                  <a:pt x="189865" y="223113"/>
                </a:lnTo>
                <a:lnTo>
                  <a:pt x="189865" y="139395"/>
                </a:lnTo>
                <a:lnTo>
                  <a:pt x="160832" y="61861"/>
                </a:lnTo>
                <a:lnTo>
                  <a:pt x="143408" y="15316"/>
                </a:lnTo>
                <a:lnTo>
                  <a:pt x="142011" y="11137"/>
                </a:lnTo>
                <a:lnTo>
                  <a:pt x="138430" y="6032"/>
                </a:lnTo>
                <a:lnTo>
                  <a:pt x="122478" y="6032"/>
                </a:lnTo>
                <a:lnTo>
                  <a:pt x="117348" y="9169"/>
                </a:lnTo>
                <a:lnTo>
                  <a:pt x="114465" y="15417"/>
                </a:lnTo>
                <a:lnTo>
                  <a:pt x="1536" y="316953"/>
                </a:lnTo>
                <a:lnTo>
                  <a:pt x="0" y="320446"/>
                </a:lnTo>
                <a:lnTo>
                  <a:pt x="15544" y="337058"/>
                </a:lnTo>
                <a:lnTo>
                  <a:pt x="22301" y="337058"/>
                </a:lnTo>
                <a:lnTo>
                  <a:pt x="27139" y="333667"/>
                </a:lnTo>
                <a:lnTo>
                  <a:pt x="57492" y="252907"/>
                </a:lnTo>
                <a:lnTo>
                  <a:pt x="200875" y="252907"/>
                </a:lnTo>
                <a:lnTo>
                  <a:pt x="231216" y="333679"/>
                </a:lnTo>
                <a:lnTo>
                  <a:pt x="236004" y="337019"/>
                </a:lnTo>
                <a:lnTo>
                  <a:pt x="243205" y="337019"/>
                </a:lnTo>
                <a:lnTo>
                  <a:pt x="256286" y="328142"/>
                </a:lnTo>
                <a:lnTo>
                  <a:pt x="257873" y="324421"/>
                </a:lnTo>
                <a:lnTo>
                  <a:pt x="257898" y="320446"/>
                </a:lnTo>
                <a:close/>
              </a:path>
              <a:path w="1362710" h="339090">
                <a:moveTo>
                  <a:pt x="542848" y="171323"/>
                </a:moveTo>
                <a:lnTo>
                  <a:pt x="539788" y="138214"/>
                </a:lnTo>
                <a:lnTo>
                  <a:pt x="530631" y="107480"/>
                </a:lnTo>
                <a:lnTo>
                  <a:pt x="515416" y="79235"/>
                </a:lnTo>
                <a:lnTo>
                  <a:pt x="513029" y="76352"/>
                </a:lnTo>
                <a:lnTo>
                  <a:pt x="513029" y="171081"/>
                </a:lnTo>
                <a:lnTo>
                  <a:pt x="510527" y="198196"/>
                </a:lnTo>
                <a:lnTo>
                  <a:pt x="490562" y="246418"/>
                </a:lnTo>
                <a:lnTo>
                  <a:pt x="452221" y="284746"/>
                </a:lnTo>
                <a:lnTo>
                  <a:pt x="403872" y="304723"/>
                </a:lnTo>
                <a:lnTo>
                  <a:pt x="376669" y="307225"/>
                </a:lnTo>
                <a:lnTo>
                  <a:pt x="330898" y="307225"/>
                </a:lnTo>
                <a:lnTo>
                  <a:pt x="330898" y="34467"/>
                </a:lnTo>
                <a:lnTo>
                  <a:pt x="376631" y="34467"/>
                </a:lnTo>
                <a:lnTo>
                  <a:pt x="429069" y="44831"/>
                </a:lnTo>
                <a:lnTo>
                  <a:pt x="473176" y="74790"/>
                </a:lnTo>
                <a:lnTo>
                  <a:pt x="503021" y="118833"/>
                </a:lnTo>
                <a:lnTo>
                  <a:pt x="513029" y="171081"/>
                </a:lnTo>
                <a:lnTo>
                  <a:pt x="513029" y="76352"/>
                </a:lnTo>
                <a:lnTo>
                  <a:pt x="471297" y="34467"/>
                </a:lnTo>
                <a:lnTo>
                  <a:pt x="409752" y="7734"/>
                </a:lnTo>
                <a:lnTo>
                  <a:pt x="376669" y="4648"/>
                </a:lnTo>
                <a:lnTo>
                  <a:pt x="311721" y="4648"/>
                </a:lnTo>
                <a:lnTo>
                  <a:pt x="308216" y="6096"/>
                </a:lnTo>
                <a:lnTo>
                  <a:pt x="305371" y="8928"/>
                </a:lnTo>
                <a:lnTo>
                  <a:pt x="302539" y="11798"/>
                </a:lnTo>
                <a:lnTo>
                  <a:pt x="301104" y="15265"/>
                </a:lnTo>
                <a:lnTo>
                  <a:pt x="301104" y="326428"/>
                </a:lnTo>
                <a:lnTo>
                  <a:pt x="302450" y="329844"/>
                </a:lnTo>
                <a:lnTo>
                  <a:pt x="305155" y="332524"/>
                </a:lnTo>
                <a:lnTo>
                  <a:pt x="307733" y="335127"/>
                </a:lnTo>
                <a:lnTo>
                  <a:pt x="310845" y="336626"/>
                </a:lnTo>
                <a:lnTo>
                  <a:pt x="314845" y="337058"/>
                </a:lnTo>
                <a:lnTo>
                  <a:pt x="376669" y="337058"/>
                </a:lnTo>
                <a:lnTo>
                  <a:pt x="409752" y="334010"/>
                </a:lnTo>
                <a:lnTo>
                  <a:pt x="440436" y="324891"/>
                </a:lnTo>
                <a:lnTo>
                  <a:pt x="468617" y="309740"/>
                </a:lnTo>
                <a:lnTo>
                  <a:pt x="471652" y="307225"/>
                </a:lnTo>
                <a:lnTo>
                  <a:pt x="494182" y="288607"/>
                </a:lnTo>
                <a:lnTo>
                  <a:pt x="515416" y="263144"/>
                </a:lnTo>
                <a:lnTo>
                  <a:pt x="530631" y="235051"/>
                </a:lnTo>
                <a:lnTo>
                  <a:pt x="539788" y="204406"/>
                </a:lnTo>
                <a:lnTo>
                  <a:pt x="542848" y="171323"/>
                </a:lnTo>
                <a:close/>
              </a:path>
              <a:path w="1362710" h="339090">
                <a:moveTo>
                  <a:pt x="900252" y="168503"/>
                </a:moveTo>
                <a:lnTo>
                  <a:pt x="897140" y="134797"/>
                </a:lnTo>
                <a:lnTo>
                  <a:pt x="888326" y="103619"/>
                </a:lnTo>
                <a:lnTo>
                  <a:pt x="873848" y="75044"/>
                </a:lnTo>
                <a:lnTo>
                  <a:pt x="869962" y="70053"/>
                </a:lnTo>
                <a:lnTo>
                  <a:pt x="869962" y="168503"/>
                </a:lnTo>
                <a:lnTo>
                  <a:pt x="867346" y="196278"/>
                </a:lnTo>
                <a:lnTo>
                  <a:pt x="848055" y="245414"/>
                </a:lnTo>
                <a:lnTo>
                  <a:pt x="811479" y="284403"/>
                </a:lnTo>
                <a:lnTo>
                  <a:pt x="765746" y="304685"/>
                </a:lnTo>
                <a:lnTo>
                  <a:pt x="740092" y="307238"/>
                </a:lnTo>
                <a:lnTo>
                  <a:pt x="714375" y="304685"/>
                </a:lnTo>
                <a:lnTo>
                  <a:pt x="668553" y="284530"/>
                </a:lnTo>
                <a:lnTo>
                  <a:pt x="631825" y="245694"/>
                </a:lnTo>
                <a:lnTo>
                  <a:pt x="612635" y="196215"/>
                </a:lnTo>
                <a:lnTo>
                  <a:pt x="610235" y="168287"/>
                </a:lnTo>
                <a:lnTo>
                  <a:pt x="612635" y="140347"/>
                </a:lnTo>
                <a:lnTo>
                  <a:pt x="631812" y="91160"/>
                </a:lnTo>
                <a:lnTo>
                  <a:pt x="668566" y="52730"/>
                </a:lnTo>
                <a:lnTo>
                  <a:pt x="714552" y="32791"/>
                </a:lnTo>
                <a:lnTo>
                  <a:pt x="740321" y="30276"/>
                </a:lnTo>
                <a:lnTo>
                  <a:pt x="766064" y="32791"/>
                </a:lnTo>
                <a:lnTo>
                  <a:pt x="811809" y="52730"/>
                </a:lnTo>
                <a:lnTo>
                  <a:pt x="848194" y="91173"/>
                </a:lnTo>
                <a:lnTo>
                  <a:pt x="867384" y="140474"/>
                </a:lnTo>
                <a:lnTo>
                  <a:pt x="869962" y="168503"/>
                </a:lnTo>
                <a:lnTo>
                  <a:pt x="869962" y="70053"/>
                </a:lnTo>
                <a:lnTo>
                  <a:pt x="832269" y="30276"/>
                </a:lnTo>
                <a:lnTo>
                  <a:pt x="772795" y="3098"/>
                </a:lnTo>
                <a:lnTo>
                  <a:pt x="740791" y="0"/>
                </a:lnTo>
                <a:lnTo>
                  <a:pt x="708698" y="3098"/>
                </a:lnTo>
                <a:lnTo>
                  <a:pt x="651891" y="27762"/>
                </a:lnTo>
                <a:lnTo>
                  <a:pt x="607060" y="75057"/>
                </a:lnTo>
                <a:lnTo>
                  <a:pt x="583526" y="134797"/>
                </a:lnTo>
                <a:lnTo>
                  <a:pt x="580390" y="168503"/>
                </a:lnTo>
                <a:lnTo>
                  <a:pt x="583526" y="202260"/>
                </a:lnTo>
                <a:lnTo>
                  <a:pt x="607060" y="262001"/>
                </a:lnTo>
                <a:lnTo>
                  <a:pt x="651903" y="309295"/>
                </a:lnTo>
                <a:lnTo>
                  <a:pt x="708710" y="333959"/>
                </a:lnTo>
                <a:lnTo>
                  <a:pt x="740791" y="337058"/>
                </a:lnTo>
                <a:lnTo>
                  <a:pt x="772833" y="333959"/>
                </a:lnTo>
                <a:lnTo>
                  <a:pt x="829411" y="309295"/>
                </a:lnTo>
                <a:lnTo>
                  <a:pt x="873848" y="261988"/>
                </a:lnTo>
                <a:lnTo>
                  <a:pt x="897140" y="202222"/>
                </a:lnTo>
                <a:lnTo>
                  <a:pt x="900252" y="168503"/>
                </a:lnTo>
                <a:close/>
              </a:path>
              <a:path w="1362710" h="339090">
                <a:moveTo>
                  <a:pt x="1362189" y="19850"/>
                </a:moveTo>
                <a:lnTo>
                  <a:pt x="1360792" y="16002"/>
                </a:lnTo>
                <a:lnTo>
                  <a:pt x="1359357" y="12153"/>
                </a:lnTo>
                <a:lnTo>
                  <a:pt x="1356753" y="9372"/>
                </a:lnTo>
                <a:lnTo>
                  <a:pt x="1344574" y="3860"/>
                </a:lnTo>
                <a:lnTo>
                  <a:pt x="1337462" y="6426"/>
                </a:lnTo>
                <a:lnTo>
                  <a:pt x="1333093" y="15163"/>
                </a:lnTo>
                <a:lnTo>
                  <a:pt x="1233690" y="284010"/>
                </a:lnTo>
                <a:lnTo>
                  <a:pt x="1154557" y="95758"/>
                </a:lnTo>
                <a:lnTo>
                  <a:pt x="1151470" y="89992"/>
                </a:lnTo>
                <a:lnTo>
                  <a:pt x="1146530" y="86906"/>
                </a:lnTo>
                <a:lnTo>
                  <a:pt x="1134021" y="86906"/>
                </a:lnTo>
                <a:lnTo>
                  <a:pt x="1129093" y="89992"/>
                </a:lnTo>
                <a:lnTo>
                  <a:pt x="1125880" y="96037"/>
                </a:lnTo>
                <a:lnTo>
                  <a:pt x="1046403" y="284035"/>
                </a:lnTo>
                <a:lnTo>
                  <a:pt x="946988" y="15100"/>
                </a:lnTo>
                <a:lnTo>
                  <a:pt x="945349" y="11455"/>
                </a:lnTo>
                <a:lnTo>
                  <a:pt x="942555" y="8864"/>
                </a:lnTo>
                <a:lnTo>
                  <a:pt x="934859" y="6019"/>
                </a:lnTo>
                <a:lnTo>
                  <a:pt x="931100" y="6134"/>
                </a:lnTo>
                <a:lnTo>
                  <a:pt x="923772" y="9398"/>
                </a:lnTo>
                <a:lnTo>
                  <a:pt x="921207" y="12166"/>
                </a:lnTo>
                <a:lnTo>
                  <a:pt x="918362" y="19850"/>
                </a:lnTo>
                <a:lnTo>
                  <a:pt x="918476" y="23647"/>
                </a:lnTo>
                <a:lnTo>
                  <a:pt x="920064" y="27203"/>
                </a:lnTo>
                <a:lnTo>
                  <a:pt x="1031836" y="325234"/>
                </a:lnTo>
                <a:lnTo>
                  <a:pt x="1032332" y="327964"/>
                </a:lnTo>
                <a:lnTo>
                  <a:pt x="1033792" y="330593"/>
                </a:lnTo>
                <a:lnTo>
                  <a:pt x="1040892" y="337693"/>
                </a:lnTo>
                <a:lnTo>
                  <a:pt x="1046911" y="338632"/>
                </a:lnTo>
                <a:lnTo>
                  <a:pt x="1055408" y="334352"/>
                </a:lnTo>
                <a:lnTo>
                  <a:pt x="1056322" y="333679"/>
                </a:lnTo>
                <a:lnTo>
                  <a:pt x="1058900" y="331127"/>
                </a:lnTo>
                <a:lnTo>
                  <a:pt x="1060284" y="328752"/>
                </a:lnTo>
                <a:lnTo>
                  <a:pt x="1060551" y="326466"/>
                </a:lnTo>
                <a:lnTo>
                  <a:pt x="1140269" y="138074"/>
                </a:lnTo>
                <a:lnTo>
                  <a:pt x="1220330" y="328599"/>
                </a:lnTo>
                <a:lnTo>
                  <a:pt x="1223822" y="335584"/>
                </a:lnTo>
                <a:lnTo>
                  <a:pt x="1229017" y="337045"/>
                </a:lnTo>
                <a:lnTo>
                  <a:pt x="1235595" y="337019"/>
                </a:lnTo>
                <a:lnTo>
                  <a:pt x="1241132" y="336219"/>
                </a:lnTo>
                <a:lnTo>
                  <a:pt x="1245311" y="332930"/>
                </a:lnTo>
                <a:lnTo>
                  <a:pt x="1247635" y="327456"/>
                </a:lnTo>
                <a:lnTo>
                  <a:pt x="1360474" y="27266"/>
                </a:lnTo>
                <a:lnTo>
                  <a:pt x="1362062" y="23647"/>
                </a:lnTo>
                <a:lnTo>
                  <a:pt x="1362189" y="19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0969" y="10403096"/>
            <a:ext cx="472440" cy="333375"/>
          </a:xfrm>
          <a:custGeom>
            <a:avLst/>
            <a:gdLst/>
            <a:ahLst/>
            <a:cxnLst/>
            <a:rect l="l" t="t" r="r" b="b"/>
            <a:pathLst>
              <a:path w="472439" h="333375">
                <a:moveTo>
                  <a:pt x="209804" y="233514"/>
                </a:moveTo>
                <a:lnTo>
                  <a:pt x="208597" y="217754"/>
                </a:lnTo>
                <a:lnTo>
                  <a:pt x="204965" y="202780"/>
                </a:lnTo>
                <a:lnTo>
                  <a:pt x="198958" y="188633"/>
                </a:lnTo>
                <a:lnTo>
                  <a:pt x="191160" y="176326"/>
                </a:lnTo>
                <a:lnTo>
                  <a:pt x="190563" y="175374"/>
                </a:lnTo>
                <a:lnTo>
                  <a:pt x="183197" y="166522"/>
                </a:lnTo>
                <a:lnTo>
                  <a:pt x="175082" y="158661"/>
                </a:lnTo>
                <a:lnTo>
                  <a:pt x="167462" y="152781"/>
                </a:lnTo>
                <a:lnTo>
                  <a:pt x="167462" y="233337"/>
                </a:lnTo>
                <a:lnTo>
                  <a:pt x="166268" y="244932"/>
                </a:lnTo>
                <a:lnTo>
                  <a:pt x="141592" y="281381"/>
                </a:lnTo>
                <a:lnTo>
                  <a:pt x="110261" y="290690"/>
                </a:lnTo>
                <a:lnTo>
                  <a:pt x="42354" y="290690"/>
                </a:lnTo>
                <a:lnTo>
                  <a:pt x="42354" y="176326"/>
                </a:lnTo>
                <a:lnTo>
                  <a:pt x="110261" y="176326"/>
                </a:lnTo>
                <a:lnTo>
                  <a:pt x="150317" y="193141"/>
                </a:lnTo>
                <a:lnTo>
                  <a:pt x="167462" y="233337"/>
                </a:lnTo>
                <a:lnTo>
                  <a:pt x="167462" y="152781"/>
                </a:lnTo>
                <a:lnTo>
                  <a:pt x="166230" y="151815"/>
                </a:lnTo>
                <a:lnTo>
                  <a:pt x="156679" y="145999"/>
                </a:lnTo>
                <a:lnTo>
                  <a:pt x="166243" y="133527"/>
                </a:lnTo>
                <a:lnTo>
                  <a:pt x="173050" y="120154"/>
                </a:lnTo>
                <a:lnTo>
                  <a:pt x="177165" y="105752"/>
                </a:lnTo>
                <a:lnTo>
                  <a:pt x="178536" y="90398"/>
                </a:lnTo>
                <a:lnTo>
                  <a:pt x="176911" y="71831"/>
                </a:lnTo>
                <a:lnTo>
                  <a:pt x="152768" y="25781"/>
                </a:lnTo>
                <a:lnTo>
                  <a:pt x="136220" y="12915"/>
                </a:lnTo>
                <a:lnTo>
                  <a:pt x="136220" y="88163"/>
                </a:lnTo>
                <a:lnTo>
                  <a:pt x="135394" y="97243"/>
                </a:lnTo>
                <a:lnTo>
                  <a:pt x="108178" y="130238"/>
                </a:lnTo>
                <a:lnTo>
                  <a:pt x="90614" y="133527"/>
                </a:lnTo>
                <a:lnTo>
                  <a:pt x="42354" y="133527"/>
                </a:lnTo>
                <a:lnTo>
                  <a:pt x="42354" y="42341"/>
                </a:lnTo>
                <a:lnTo>
                  <a:pt x="90614" y="42341"/>
                </a:lnTo>
                <a:lnTo>
                  <a:pt x="128727" y="62928"/>
                </a:lnTo>
                <a:lnTo>
                  <a:pt x="136220" y="88163"/>
                </a:lnTo>
                <a:lnTo>
                  <a:pt x="136220" y="12915"/>
                </a:lnTo>
                <a:lnTo>
                  <a:pt x="124320" y="6477"/>
                </a:lnTo>
                <a:lnTo>
                  <a:pt x="108102" y="1625"/>
                </a:lnTo>
                <a:lnTo>
                  <a:pt x="90614" y="0"/>
                </a:lnTo>
                <a:lnTo>
                  <a:pt x="15265" y="0"/>
                </a:lnTo>
                <a:lnTo>
                  <a:pt x="10147" y="2120"/>
                </a:lnTo>
                <a:lnTo>
                  <a:pt x="6108" y="6134"/>
                </a:lnTo>
                <a:lnTo>
                  <a:pt x="2108" y="10147"/>
                </a:lnTo>
                <a:lnTo>
                  <a:pt x="0" y="15265"/>
                </a:lnTo>
                <a:lnTo>
                  <a:pt x="0" y="317677"/>
                </a:lnTo>
                <a:lnTo>
                  <a:pt x="1981" y="322732"/>
                </a:lnTo>
                <a:lnTo>
                  <a:pt x="5626" y="326631"/>
                </a:lnTo>
                <a:lnTo>
                  <a:pt x="9499" y="330835"/>
                </a:lnTo>
                <a:lnTo>
                  <a:pt x="14655" y="333044"/>
                </a:lnTo>
                <a:lnTo>
                  <a:pt x="110261" y="333044"/>
                </a:lnTo>
                <a:lnTo>
                  <a:pt x="148501" y="325729"/>
                </a:lnTo>
                <a:lnTo>
                  <a:pt x="180695" y="303936"/>
                </a:lnTo>
                <a:lnTo>
                  <a:pt x="191668" y="290690"/>
                </a:lnTo>
                <a:lnTo>
                  <a:pt x="193382" y="288632"/>
                </a:lnTo>
                <a:lnTo>
                  <a:pt x="202488" y="271754"/>
                </a:lnTo>
                <a:lnTo>
                  <a:pt x="207975" y="253365"/>
                </a:lnTo>
                <a:lnTo>
                  <a:pt x="209804" y="233514"/>
                </a:lnTo>
                <a:close/>
              </a:path>
              <a:path w="472439" h="333375">
                <a:moveTo>
                  <a:pt x="472186" y="309638"/>
                </a:moveTo>
                <a:lnTo>
                  <a:pt x="455129" y="285991"/>
                </a:lnTo>
                <a:lnTo>
                  <a:pt x="453859" y="282346"/>
                </a:lnTo>
                <a:lnTo>
                  <a:pt x="452640" y="276682"/>
                </a:lnTo>
                <a:lnTo>
                  <a:pt x="451726" y="268579"/>
                </a:lnTo>
                <a:lnTo>
                  <a:pt x="451358" y="257632"/>
                </a:lnTo>
                <a:lnTo>
                  <a:pt x="450494" y="241922"/>
                </a:lnTo>
                <a:lnTo>
                  <a:pt x="447890" y="227787"/>
                </a:lnTo>
                <a:lnTo>
                  <a:pt x="443547" y="215290"/>
                </a:lnTo>
                <a:lnTo>
                  <a:pt x="437489" y="204470"/>
                </a:lnTo>
                <a:lnTo>
                  <a:pt x="433108" y="198640"/>
                </a:lnTo>
                <a:lnTo>
                  <a:pt x="432473" y="197789"/>
                </a:lnTo>
                <a:lnTo>
                  <a:pt x="427012" y="191592"/>
                </a:lnTo>
                <a:lnTo>
                  <a:pt x="421068" y="185877"/>
                </a:lnTo>
                <a:lnTo>
                  <a:pt x="414655" y="180632"/>
                </a:lnTo>
                <a:lnTo>
                  <a:pt x="422021" y="174840"/>
                </a:lnTo>
                <a:lnTo>
                  <a:pt x="428815" y="168363"/>
                </a:lnTo>
                <a:lnTo>
                  <a:pt x="435013" y="161175"/>
                </a:lnTo>
                <a:lnTo>
                  <a:pt x="438162" y="156730"/>
                </a:lnTo>
                <a:lnTo>
                  <a:pt x="440601" y="153314"/>
                </a:lnTo>
                <a:lnTo>
                  <a:pt x="447446" y="140817"/>
                </a:lnTo>
                <a:lnTo>
                  <a:pt x="452348" y="127660"/>
                </a:lnTo>
                <a:lnTo>
                  <a:pt x="455307" y="113893"/>
                </a:lnTo>
                <a:lnTo>
                  <a:pt x="456298" y="99555"/>
                </a:lnTo>
                <a:lnTo>
                  <a:pt x="454469" y="79717"/>
                </a:lnTo>
                <a:lnTo>
                  <a:pt x="440004" y="44462"/>
                </a:lnTo>
                <a:lnTo>
                  <a:pt x="414401" y="18275"/>
                </a:lnTo>
                <a:lnTo>
                  <a:pt x="414401" y="99085"/>
                </a:lnTo>
                <a:lnTo>
                  <a:pt x="413397" y="110477"/>
                </a:lnTo>
                <a:lnTo>
                  <a:pt x="389496" y="146685"/>
                </a:lnTo>
                <a:lnTo>
                  <a:pt x="358978" y="156730"/>
                </a:lnTo>
                <a:lnTo>
                  <a:pt x="290169" y="156730"/>
                </a:lnTo>
                <a:lnTo>
                  <a:pt x="290169" y="42354"/>
                </a:lnTo>
                <a:lnTo>
                  <a:pt x="357212" y="42354"/>
                </a:lnTo>
                <a:lnTo>
                  <a:pt x="397560" y="59042"/>
                </a:lnTo>
                <a:lnTo>
                  <a:pt x="414401" y="99085"/>
                </a:lnTo>
                <a:lnTo>
                  <a:pt x="414401" y="18275"/>
                </a:lnTo>
                <a:lnTo>
                  <a:pt x="412216" y="16446"/>
                </a:lnTo>
                <a:lnTo>
                  <a:pt x="395401" y="7340"/>
                </a:lnTo>
                <a:lnTo>
                  <a:pt x="377037" y="1854"/>
                </a:lnTo>
                <a:lnTo>
                  <a:pt x="357212" y="12"/>
                </a:lnTo>
                <a:lnTo>
                  <a:pt x="267893" y="12"/>
                </a:lnTo>
                <a:lnTo>
                  <a:pt x="247840" y="15697"/>
                </a:lnTo>
                <a:lnTo>
                  <a:pt x="247878" y="317931"/>
                </a:lnTo>
                <a:lnTo>
                  <a:pt x="249961" y="322973"/>
                </a:lnTo>
                <a:lnTo>
                  <a:pt x="254050" y="327012"/>
                </a:lnTo>
                <a:lnTo>
                  <a:pt x="257924" y="330923"/>
                </a:lnTo>
                <a:lnTo>
                  <a:pt x="263055" y="333057"/>
                </a:lnTo>
                <a:lnTo>
                  <a:pt x="274358" y="333057"/>
                </a:lnTo>
                <a:lnTo>
                  <a:pt x="279476" y="331012"/>
                </a:lnTo>
                <a:lnTo>
                  <a:pt x="283845" y="326910"/>
                </a:lnTo>
                <a:lnTo>
                  <a:pt x="287896" y="323151"/>
                </a:lnTo>
                <a:lnTo>
                  <a:pt x="290169" y="317931"/>
                </a:lnTo>
                <a:lnTo>
                  <a:pt x="290169" y="198640"/>
                </a:lnTo>
                <a:lnTo>
                  <a:pt x="353225" y="198640"/>
                </a:lnTo>
                <a:lnTo>
                  <a:pt x="397560" y="221513"/>
                </a:lnTo>
                <a:lnTo>
                  <a:pt x="411924" y="285356"/>
                </a:lnTo>
                <a:lnTo>
                  <a:pt x="419227" y="309079"/>
                </a:lnTo>
                <a:lnTo>
                  <a:pt x="431355" y="323354"/>
                </a:lnTo>
                <a:lnTo>
                  <a:pt x="448284" y="328129"/>
                </a:lnTo>
                <a:lnTo>
                  <a:pt x="456425" y="327685"/>
                </a:lnTo>
                <a:lnTo>
                  <a:pt x="458190" y="327012"/>
                </a:lnTo>
                <a:lnTo>
                  <a:pt x="465277" y="322897"/>
                </a:lnTo>
                <a:lnTo>
                  <a:pt x="470001" y="317004"/>
                </a:lnTo>
                <a:lnTo>
                  <a:pt x="472186" y="309638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4890" y="10255367"/>
            <a:ext cx="612901" cy="60311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236114" y="10398638"/>
            <a:ext cx="375285" cy="337820"/>
          </a:xfrm>
          <a:custGeom>
            <a:avLst/>
            <a:gdLst/>
            <a:ahLst/>
            <a:cxnLst/>
            <a:rect l="l" t="t" r="r" b="b"/>
            <a:pathLst>
              <a:path w="375285" h="337820">
                <a:moveTo>
                  <a:pt x="42316" y="19596"/>
                </a:moveTo>
                <a:lnTo>
                  <a:pt x="40043" y="14389"/>
                </a:lnTo>
                <a:lnTo>
                  <a:pt x="35699" y="10312"/>
                </a:lnTo>
                <a:lnTo>
                  <a:pt x="28663" y="5981"/>
                </a:lnTo>
                <a:lnTo>
                  <a:pt x="20751" y="4572"/>
                </a:lnTo>
                <a:lnTo>
                  <a:pt x="12915" y="6108"/>
                </a:lnTo>
                <a:lnTo>
                  <a:pt x="6096" y="10591"/>
                </a:lnTo>
                <a:lnTo>
                  <a:pt x="2108" y="14605"/>
                </a:lnTo>
                <a:lnTo>
                  <a:pt x="0" y="19723"/>
                </a:lnTo>
                <a:lnTo>
                  <a:pt x="0" y="322275"/>
                </a:lnTo>
                <a:lnTo>
                  <a:pt x="2120" y="327418"/>
                </a:lnTo>
                <a:lnTo>
                  <a:pt x="10096" y="335381"/>
                </a:lnTo>
                <a:lnTo>
                  <a:pt x="15227" y="337502"/>
                </a:lnTo>
                <a:lnTo>
                  <a:pt x="26517" y="337502"/>
                </a:lnTo>
                <a:lnTo>
                  <a:pt x="31635" y="335457"/>
                </a:lnTo>
                <a:lnTo>
                  <a:pt x="40043" y="327621"/>
                </a:lnTo>
                <a:lnTo>
                  <a:pt x="42316" y="322402"/>
                </a:lnTo>
                <a:lnTo>
                  <a:pt x="42316" y="19596"/>
                </a:lnTo>
                <a:close/>
              </a:path>
              <a:path w="375285" h="337820">
                <a:moveTo>
                  <a:pt x="375043" y="57111"/>
                </a:moveTo>
                <a:lnTo>
                  <a:pt x="342214" y="21094"/>
                </a:lnTo>
                <a:lnTo>
                  <a:pt x="288302" y="2349"/>
                </a:lnTo>
                <a:lnTo>
                  <a:pt x="259384" y="0"/>
                </a:lnTo>
                <a:lnTo>
                  <a:pt x="224980" y="3098"/>
                </a:lnTo>
                <a:lnTo>
                  <a:pt x="163817" y="27825"/>
                </a:lnTo>
                <a:lnTo>
                  <a:pt x="115176" y="75323"/>
                </a:lnTo>
                <a:lnTo>
                  <a:pt x="89814" y="135140"/>
                </a:lnTo>
                <a:lnTo>
                  <a:pt x="86626" y="168770"/>
                </a:lnTo>
                <a:lnTo>
                  <a:pt x="89814" y="202374"/>
                </a:lnTo>
                <a:lnTo>
                  <a:pt x="115176" y="262064"/>
                </a:lnTo>
                <a:lnTo>
                  <a:pt x="163817" y="309397"/>
                </a:lnTo>
                <a:lnTo>
                  <a:pt x="224967" y="334213"/>
                </a:lnTo>
                <a:lnTo>
                  <a:pt x="259384" y="337515"/>
                </a:lnTo>
                <a:lnTo>
                  <a:pt x="288988" y="335203"/>
                </a:lnTo>
                <a:lnTo>
                  <a:pt x="342849" y="316763"/>
                </a:lnTo>
                <a:lnTo>
                  <a:pt x="373405" y="292506"/>
                </a:lnTo>
                <a:lnTo>
                  <a:pt x="374548" y="170357"/>
                </a:lnTo>
                <a:lnTo>
                  <a:pt x="250736" y="154520"/>
                </a:lnTo>
                <a:lnTo>
                  <a:pt x="245427" y="194729"/>
                </a:lnTo>
                <a:lnTo>
                  <a:pt x="331774" y="196837"/>
                </a:lnTo>
                <a:lnTo>
                  <a:pt x="331774" y="273291"/>
                </a:lnTo>
                <a:lnTo>
                  <a:pt x="315125" y="282829"/>
                </a:lnTo>
                <a:lnTo>
                  <a:pt x="297472" y="289674"/>
                </a:lnTo>
                <a:lnTo>
                  <a:pt x="278879" y="293789"/>
                </a:lnTo>
                <a:lnTo>
                  <a:pt x="259384" y="295160"/>
                </a:lnTo>
                <a:lnTo>
                  <a:pt x="233121" y="292874"/>
                </a:lnTo>
                <a:lnTo>
                  <a:pt x="187058" y="274421"/>
                </a:lnTo>
                <a:lnTo>
                  <a:pt x="150215" y="238620"/>
                </a:lnTo>
                <a:lnTo>
                  <a:pt x="131292" y="194106"/>
                </a:lnTo>
                <a:lnTo>
                  <a:pt x="128955" y="168770"/>
                </a:lnTo>
                <a:lnTo>
                  <a:pt x="131292" y="143421"/>
                </a:lnTo>
                <a:lnTo>
                  <a:pt x="150215" y="98894"/>
                </a:lnTo>
                <a:lnTo>
                  <a:pt x="187058" y="63080"/>
                </a:lnTo>
                <a:lnTo>
                  <a:pt x="233121" y="44627"/>
                </a:lnTo>
                <a:lnTo>
                  <a:pt x="259384" y="42341"/>
                </a:lnTo>
                <a:lnTo>
                  <a:pt x="281901" y="44081"/>
                </a:lnTo>
                <a:lnTo>
                  <a:pt x="302831" y="49364"/>
                </a:lnTo>
                <a:lnTo>
                  <a:pt x="322389" y="58305"/>
                </a:lnTo>
                <a:lnTo>
                  <a:pt x="340804" y="70993"/>
                </a:lnTo>
                <a:lnTo>
                  <a:pt x="348830" y="74714"/>
                </a:lnTo>
                <a:lnTo>
                  <a:pt x="356692" y="75222"/>
                </a:lnTo>
                <a:lnTo>
                  <a:pt x="363969" y="72593"/>
                </a:lnTo>
                <a:lnTo>
                  <a:pt x="370268" y="66827"/>
                </a:lnTo>
                <a:lnTo>
                  <a:pt x="373570" y="62433"/>
                </a:lnTo>
                <a:lnTo>
                  <a:pt x="375043" y="57111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62097" y="10403096"/>
            <a:ext cx="511809" cy="333375"/>
          </a:xfrm>
          <a:custGeom>
            <a:avLst/>
            <a:gdLst/>
            <a:ahLst/>
            <a:cxnLst/>
            <a:rect l="l" t="t" r="r" b="b"/>
            <a:pathLst>
              <a:path w="511810" h="333375">
                <a:moveTo>
                  <a:pt x="224967" y="15138"/>
                </a:moveTo>
                <a:lnTo>
                  <a:pt x="222694" y="9931"/>
                </a:lnTo>
                <a:lnTo>
                  <a:pt x="218363" y="5867"/>
                </a:lnTo>
                <a:lnTo>
                  <a:pt x="211328" y="1524"/>
                </a:lnTo>
                <a:lnTo>
                  <a:pt x="203415" y="114"/>
                </a:lnTo>
                <a:lnTo>
                  <a:pt x="195580" y="1651"/>
                </a:lnTo>
                <a:lnTo>
                  <a:pt x="188760" y="6134"/>
                </a:lnTo>
                <a:lnTo>
                  <a:pt x="184759" y="10147"/>
                </a:lnTo>
                <a:lnTo>
                  <a:pt x="182638" y="15265"/>
                </a:lnTo>
                <a:lnTo>
                  <a:pt x="182638" y="145567"/>
                </a:lnTo>
                <a:lnTo>
                  <a:pt x="42341" y="145567"/>
                </a:lnTo>
                <a:lnTo>
                  <a:pt x="42341" y="15138"/>
                </a:lnTo>
                <a:lnTo>
                  <a:pt x="40068" y="9931"/>
                </a:lnTo>
                <a:lnTo>
                  <a:pt x="35725" y="5867"/>
                </a:lnTo>
                <a:lnTo>
                  <a:pt x="28702" y="1524"/>
                </a:lnTo>
                <a:lnTo>
                  <a:pt x="20777" y="114"/>
                </a:lnTo>
                <a:lnTo>
                  <a:pt x="12928" y="1651"/>
                </a:lnTo>
                <a:lnTo>
                  <a:pt x="6108" y="6134"/>
                </a:lnTo>
                <a:lnTo>
                  <a:pt x="2108" y="10147"/>
                </a:lnTo>
                <a:lnTo>
                  <a:pt x="0" y="15278"/>
                </a:lnTo>
                <a:lnTo>
                  <a:pt x="0" y="317804"/>
                </a:lnTo>
                <a:lnTo>
                  <a:pt x="2133" y="322935"/>
                </a:lnTo>
                <a:lnTo>
                  <a:pt x="6108" y="326898"/>
                </a:lnTo>
                <a:lnTo>
                  <a:pt x="12903" y="331381"/>
                </a:lnTo>
                <a:lnTo>
                  <a:pt x="20777" y="332930"/>
                </a:lnTo>
                <a:lnTo>
                  <a:pt x="28727" y="331520"/>
                </a:lnTo>
                <a:lnTo>
                  <a:pt x="35725" y="327177"/>
                </a:lnTo>
                <a:lnTo>
                  <a:pt x="40055" y="323164"/>
                </a:lnTo>
                <a:lnTo>
                  <a:pt x="42341" y="317944"/>
                </a:lnTo>
                <a:lnTo>
                  <a:pt x="42341" y="187477"/>
                </a:lnTo>
                <a:lnTo>
                  <a:pt x="182638" y="187477"/>
                </a:lnTo>
                <a:lnTo>
                  <a:pt x="182638" y="317817"/>
                </a:lnTo>
                <a:lnTo>
                  <a:pt x="184759" y="322961"/>
                </a:lnTo>
                <a:lnTo>
                  <a:pt x="192735" y="330923"/>
                </a:lnTo>
                <a:lnTo>
                  <a:pt x="197878" y="333044"/>
                </a:lnTo>
                <a:lnTo>
                  <a:pt x="209156" y="333044"/>
                </a:lnTo>
                <a:lnTo>
                  <a:pt x="214274" y="331000"/>
                </a:lnTo>
                <a:lnTo>
                  <a:pt x="222681" y="323164"/>
                </a:lnTo>
                <a:lnTo>
                  <a:pt x="224967" y="317944"/>
                </a:lnTo>
                <a:lnTo>
                  <a:pt x="224967" y="15138"/>
                </a:lnTo>
                <a:close/>
              </a:path>
              <a:path w="511810" h="333375">
                <a:moveTo>
                  <a:pt x="511657" y="15290"/>
                </a:moveTo>
                <a:lnTo>
                  <a:pt x="509562" y="10172"/>
                </a:lnTo>
                <a:lnTo>
                  <a:pt x="505510" y="6096"/>
                </a:lnTo>
                <a:lnTo>
                  <a:pt x="501472" y="2108"/>
                </a:lnTo>
                <a:lnTo>
                  <a:pt x="496354" y="0"/>
                </a:lnTo>
                <a:lnTo>
                  <a:pt x="275145" y="0"/>
                </a:lnTo>
                <a:lnTo>
                  <a:pt x="270040" y="2133"/>
                </a:lnTo>
                <a:lnTo>
                  <a:pt x="262013" y="10147"/>
                </a:lnTo>
                <a:lnTo>
                  <a:pt x="259892" y="15278"/>
                </a:lnTo>
                <a:lnTo>
                  <a:pt x="259892" y="26517"/>
                </a:lnTo>
                <a:lnTo>
                  <a:pt x="261937" y="31623"/>
                </a:lnTo>
                <a:lnTo>
                  <a:pt x="269760" y="40055"/>
                </a:lnTo>
                <a:lnTo>
                  <a:pt x="274993" y="42354"/>
                </a:lnTo>
                <a:lnTo>
                  <a:pt x="364845" y="42354"/>
                </a:lnTo>
                <a:lnTo>
                  <a:pt x="364845" y="317817"/>
                </a:lnTo>
                <a:lnTo>
                  <a:pt x="366953" y="322948"/>
                </a:lnTo>
                <a:lnTo>
                  <a:pt x="374942" y="330923"/>
                </a:lnTo>
                <a:lnTo>
                  <a:pt x="380072" y="333044"/>
                </a:lnTo>
                <a:lnTo>
                  <a:pt x="391477" y="333044"/>
                </a:lnTo>
                <a:lnTo>
                  <a:pt x="396608" y="330923"/>
                </a:lnTo>
                <a:lnTo>
                  <a:pt x="404583" y="322948"/>
                </a:lnTo>
                <a:lnTo>
                  <a:pt x="406730" y="317817"/>
                </a:lnTo>
                <a:lnTo>
                  <a:pt x="406730" y="42354"/>
                </a:lnTo>
                <a:lnTo>
                  <a:pt x="496531" y="42354"/>
                </a:lnTo>
                <a:lnTo>
                  <a:pt x="501738" y="40068"/>
                </a:lnTo>
                <a:lnTo>
                  <a:pt x="509625" y="31597"/>
                </a:lnTo>
                <a:lnTo>
                  <a:pt x="511657" y="26492"/>
                </a:lnTo>
                <a:lnTo>
                  <a:pt x="511657" y="15290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91984" y="6998604"/>
            <a:ext cx="634746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Welcome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Bright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Shadow!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5" dirty="0">
                <a:solidFill>
                  <a:srgbClr val="FFFFFF"/>
                </a:solidFill>
                <a:latin typeface="Poppins Light"/>
                <a:cs typeface="Poppins Light"/>
              </a:rPr>
              <a:t>We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are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creative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organisation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where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people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living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with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dementia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5" dirty="0">
                <a:solidFill>
                  <a:srgbClr val="FFFFFF"/>
                </a:solidFill>
                <a:latin typeface="Poppins Light"/>
                <a:cs typeface="Poppins Light"/>
              </a:rPr>
              <a:t>and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supporters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live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well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enjoy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making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own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high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quality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0" dirty="0">
                <a:solidFill>
                  <a:srgbClr val="FFFFFF"/>
                </a:solidFill>
                <a:latin typeface="Poppins Light"/>
                <a:cs typeface="Poppins Light"/>
              </a:rPr>
              <a:t>art.</a:t>
            </a:r>
            <a:endParaRPr sz="2950">
              <a:latin typeface="Poppins Light"/>
              <a:cs typeface="Poppi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590" y="10309633"/>
            <a:ext cx="4773930" cy="5283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  <a:hlinkClick r:id="rId2"/>
              </a:rPr>
              <a:t>www.brightshadow.org.uk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9613900">
              <a:lnSpc>
                <a:spcPct val="100000"/>
              </a:lnSpc>
              <a:spcBef>
                <a:spcPts val="115"/>
              </a:spcBef>
            </a:pPr>
            <a:r>
              <a:rPr spc="-10" dirty="0">
                <a:solidFill>
                  <a:srgbClr val="FD0055"/>
                </a:solidFill>
              </a:rPr>
              <a:t>Training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1269" cy="113085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490644" y="3404996"/>
            <a:ext cx="8340090" cy="6358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FFFFFF"/>
                </a:solidFill>
                <a:latin typeface="Poppins"/>
                <a:cs typeface="Poppins"/>
              </a:rPr>
              <a:t>Topics we cover </a:t>
            </a:r>
            <a:r>
              <a:rPr sz="3950" b="1" spc="-10" dirty="0">
                <a:solidFill>
                  <a:srgbClr val="FFFFFF"/>
                </a:solidFill>
                <a:latin typeface="Poppins"/>
                <a:cs typeface="Poppins"/>
              </a:rPr>
              <a:t>include:</a:t>
            </a:r>
            <a:endParaRPr sz="3950">
              <a:latin typeface="Poppins"/>
              <a:cs typeface="Poppins"/>
            </a:endParaRPr>
          </a:p>
          <a:p>
            <a:pPr marL="389890" indent="-377190">
              <a:lnSpc>
                <a:spcPct val="100000"/>
              </a:lnSpc>
              <a:spcBef>
                <a:spcPts val="4760"/>
              </a:spcBef>
              <a:buChar char="•"/>
              <a:tabLst>
                <a:tab pos="389890" algn="l"/>
              </a:tabLst>
            </a:pPr>
            <a:r>
              <a:rPr sz="3950" dirty="0">
                <a:solidFill>
                  <a:srgbClr val="FFFFFF"/>
                </a:solidFill>
                <a:latin typeface="Poppins Light"/>
                <a:cs typeface="Poppins Light"/>
              </a:rPr>
              <a:t>Enhanced dementia </a:t>
            </a:r>
            <a:r>
              <a:rPr sz="3950" spc="-10" dirty="0">
                <a:solidFill>
                  <a:srgbClr val="FFFFFF"/>
                </a:solidFill>
                <a:latin typeface="Poppins Light"/>
                <a:cs typeface="Poppins Light"/>
              </a:rPr>
              <a:t>awareness</a:t>
            </a:r>
            <a:endParaRPr sz="3950">
              <a:latin typeface="Poppins Light"/>
              <a:cs typeface="Poppins Light"/>
            </a:endParaRPr>
          </a:p>
          <a:p>
            <a:pPr marL="389890" indent="-377190">
              <a:lnSpc>
                <a:spcPct val="100000"/>
              </a:lnSpc>
              <a:spcBef>
                <a:spcPts val="2380"/>
              </a:spcBef>
              <a:buChar char="•"/>
              <a:tabLst>
                <a:tab pos="389890" algn="l"/>
              </a:tabLst>
            </a:pPr>
            <a:r>
              <a:rPr sz="3950" dirty="0">
                <a:solidFill>
                  <a:srgbClr val="FFFFFF"/>
                </a:solidFill>
                <a:latin typeface="Poppins Light"/>
                <a:cs typeface="Poppins Light"/>
              </a:rPr>
              <a:t>Creativity in Care - </a:t>
            </a:r>
            <a:r>
              <a:rPr sz="3950" spc="-10" dirty="0">
                <a:solidFill>
                  <a:srgbClr val="FFFFFF"/>
                </a:solidFill>
                <a:latin typeface="Poppins Light"/>
                <a:cs typeface="Poppins Light"/>
              </a:rPr>
              <a:t>theory</a:t>
            </a:r>
            <a:endParaRPr sz="3950">
              <a:latin typeface="Poppins Light"/>
              <a:cs typeface="Poppins Light"/>
            </a:endParaRPr>
          </a:p>
          <a:p>
            <a:pPr marL="389255" marR="711200" indent="-377190">
              <a:lnSpc>
                <a:spcPct val="100000"/>
              </a:lnSpc>
              <a:spcBef>
                <a:spcPts val="2385"/>
              </a:spcBef>
              <a:buChar char="•"/>
              <a:tabLst>
                <a:tab pos="389255" algn="l"/>
              </a:tabLst>
            </a:pPr>
            <a:r>
              <a:rPr sz="3950" dirty="0">
                <a:solidFill>
                  <a:srgbClr val="FFFFFF"/>
                </a:solidFill>
                <a:latin typeface="Poppins Light"/>
                <a:cs typeface="Poppins Light"/>
              </a:rPr>
              <a:t>How to plan high </a:t>
            </a:r>
            <a:r>
              <a:rPr sz="3950" spc="-10" dirty="0">
                <a:solidFill>
                  <a:srgbClr val="FFFFFF"/>
                </a:solidFill>
                <a:latin typeface="Poppins Light"/>
                <a:cs typeface="Poppins Light"/>
              </a:rPr>
              <a:t>quality </a:t>
            </a:r>
            <a:r>
              <a:rPr sz="3950" dirty="0">
                <a:solidFill>
                  <a:srgbClr val="FFFFFF"/>
                </a:solidFill>
                <a:latin typeface="Poppins Light"/>
                <a:cs typeface="Poppins Light"/>
              </a:rPr>
              <a:t>creative activities for </a:t>
            </a:r>
            <a:r>
              <a:rPr sz="3950" spc="-10" dirty="0">
                <a:solidFill>
                  <a:srgbClr val="FFFFFF"/>
                </a:solidFill>
                <a:latin typeface="Poppins Light"/>
                <a:cs typeface="Poppins Light"/>
              </a:rPr>
              <a:t>people </a:t>
            </a:r>
            <a:r>
              <a:rPr sz="3950" dirty="0">
                <a:solidFill>
                  <a:srgbClr val="FFFFFF"/>
                </a:solidFill>
                <a:latin typeface="Poppins Light"/>
                <a:cs typeface="Poppins Light"/>
              </a:rPr>
              <a:t>with dementia in your </a:t>
            </a:r>
            <a:r>
              <a:rPr sz="3950" spc="-10" dirty="0">
                <a:solidFill>
                  <a:srgbClr val="FFFFFF"/>
                </a:solidFill>
                <a:latin typeface="Poppins Light"/>
                <a:cs typeface="Poppins Light"/>
              </a:rPr>
              <a:t>setting</a:t>
            </a:r>
            <a:endParaRPr sz="3950">
              <a:latin typeface="Poppins Light"/>
              <a:cs typeface="Poppins Light"/>
            </a:endParaRPr>
          </a:p>
          <a:p>
            <a:pPr marL="389255" marR="184785" indent="-377190">
              <a:lnSpc>
                <a:spcPct val="100000"/>
              </a:lnSpc>
              <a:spcBef>
                <a:spcPts val="2405"/>
              </a:spcBef>
              <a:buChar char="•"/>
              <a:tabLst>
                <a:tab pos="389255" algn="l"/>
              </a:tabLst>
            </a:pPr>
            <a:r>
              <a:rPr sz="3950" dirty="0">
                <a:solidFill>
                  <a:srgbClr val="FFFFFF"/>
                </a:solidFill>
                <a:latin typeface="Poppins Light"/>
                <a:cs typeface="Poppins Light"/>
              </a:rPr>
              <a:t>Masterclasses with </a:t>
            </a:r>
            <a:r>
              <a:rPr sz="3950" spc="-25" dirty="0">
                <a:solidFill>
                  <a:srgbClr val="FFFFFF"/>
                </a:solidFill>
                <a:latin typeface="Poppins Light"/>
                <a:cs typeface="Poppins Light"/>
              </a:rPr>
              <a:t>our </a:t>
            </a:r>
            <a:r>
              <a:rPr sz="3950" dirty="0">
                <a:solidFill>
                  <a:srgbClr val="FFFFFF"/>
                </a:solidFill>
                <a:latin typeface="Poppins Light"/>
                <a:cs typeface="Poppins Light"/>
              </a:rPr>
              <a:t>experienced artist </a:t>
            </a:r>
            <a:r>
              <a:rPr sz="3950" spc="-10" dirty="0">
                <a:solidFill>
                  <a:srgbClr val="FFFFFF"/>
                </a:solidFill>
                <a:latin typeface="Poppins Light"/>
                <a:cs typeface="Poppins Light"/>
              </a:rPr>
              <a:t>practitioners</a:t>
            </a:r>
            <a:endParaRPr sz="3950">
              <a:latin typeface="Poppins Light"/>
              <a:cs typeface="Poppins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20104100" cy="11308080"/>
            </a:xfrm>
            <a:custGeom>
              <a:avLst/>
              <a:gdLst/>
              <a:ahLst/>
              <a:cxnLst/>
              <a:rect l="l" t="t" r="r" b="b"/>
              <a:pathLst>
                <a:path w="20104100" h="11308080">
                  <a:moveTo>
                    <a:pt x="2010410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1297920"/>
                  </a:lnTo>
                  <a:lnTo>
                    <a:pt x="0" y="11308080"/>
                  </a:lnTo>
                  <a:lnTo>
                    <a:pt x="20104100" y="11308080"/>
                  </a:lnTo>
                  <a:lnTo>
                    <a:pt x="20104100" y="11298085"/>
                  </a:lnTo>
                  <a:lnTo>
                    <a:pt x="20104100" y="11297920"/>
                  </a:lnTo>
                  <a:lnTo>
                    <a:pt x="20104100" y="10464"/>
                  </a:lnTo>
                  <a:lnTo>
                    <a:pt x="20093623" y="10464"/>
                  </a:lnTo>
                  <a:lnTo>
                    <a:pt x="20093623" y="11297920"/>
                  </a:lnTo>
                  <a:lnTo>
                    <a:pt x="10464" y="11297920"/>
                  </a:lnTo>
                  <a:lnTo>
                    <a:pt x="10464" y="10160"/>
                  </a:lnTo>
                  <a:lnTo>
                    <a:pt x="20104100" y="10160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72444" y="10396353"/>
              <a:ext cx="1929764" cy="339090"/>
            </a:xfrm>
            <a:custGeom>
              <a:avLst/>
              <a:gdLst/>
              <a:ahLst/>
              <a:cxnLst/>
              <a:rect l="l" t="t" r="r" b="b"/>
              <a:pathLst>
                <a:path w="1929765" h="339090">
                  <a:moveTo>
                    <a:pt x="253212" y="243598"/>
                  </a:moveTo>
                  <a:lnTo>
                    <a:pt x="232143" y="192201"/>
                  </a:lnTo>
                  <a:lnTo>
                    <a:pt x="199402" y="169570"/>
                  </a:lnTo>
                  <a:lnTo>
                    <a:pt x="157022" y="154368"/>
                  </a:lnTo>
                  <a:lnTo>
                    <a:pt x="131152" y="148742"/>
                  </a:lnTo>
                  <a:lnTo>
                    <a:pt x="130873" y="148793"/>
                  </a:lnTo>
                  <a:lnTo>
                    <a:pt x="91503" y="138582"/>
                  </a:lnTo>
                  <a:lnTo>
                    <a:pt x="63157" y="125031"/>
                  </a:lnTo>
                  <a:lnTo>
                    <a:pt x="45910" y="108178"/>
                  </a:lnTo>
                  <a:lnTo>
                    <a:pt x="39852" y="88087"/>
                  </a:lnTo>
                  <a:lnTo>
                    <a:pt x="41351" y="76517"/>
                  </a:lnTo>
                  <a:lnTo>
                    <a:pt x="77876" y="38138"/>
                  </a:lnTo>
                  <a:lnTo>
                    <a:pt x="128371" y="27508"/>
                  </a:lnTo>
                  <a:lnTo>
                    <a:pt x="136474" y="27863"/>
                  </a:lnTo>
                  <a:lnTo>
                    <a:pt x="176771" y="38874"/>
                  </a:lnTo>
                  <a:lnTo>
                    <a:pt x="219583" y="63779"/>
                  </a:lnTo>
                  <a:lnTo>
                    <a:pt x="223240" y="64630"/>
                  </a:lnTo>
                  <a:lnTo>
                    <a:pt x="229692" y="63093"/>
                  </a:lnTo>
                  <a:lnTo>
                    <a:pt x="232397" y="60947"/>
                  </a:lnTo>
                  <a:lnTo>
                    <a:pt x="239242" y="50012"/>
                  </a:lnTo>
                  <a:lnTo>
                    <a:pt x="237845" y="43002"/>
                  </a:lnTo>
                  <a:lnTo>
                    <a:pt x="201663" y="20218"/>
                  </a:lnTo>
                  <a:lnTo>
                    <a:pt x="159321" y="3911"/>
                  </a:lnTo>
                  <a:lnTo>
                    <a:pt x="128371" y="0"/>
                  </a:lnTo>
                  <a:lnTo>
                    <a:pt x="105651" y="1562"/>
                  </a:lnTo>
                  <a:lnTo>
                    <a:pt x="64909" y="14008"/>
                  </a:lnTo>
                  <a:lnTo>
                    <a:pt x="31902" y="38227"/>
                  </a:lnTo>
                  <a:lnTo>
                    <a:pt x="12357" y="88112"/>
                  </a:lnTo>
                  <a:lnTo>
                    <a:pt x="19481" y="118491"/>
                  </a:lnTo>
                  <a:lnTo>
                    <a:pt x="40830" y="143268"/>
                  </a:lnTo>
                  <a:lnTo>
                    <a:pt x="76352" y="162382"/>
                  </a:lnTo>
                  <a:lnTo>
                    <a:pt x="126022" y="175780"/>
                  </a:lnTo>
                  <a:lnTo>
                    <a:pt x="126326" y="175704"/>
                  </a:lnTo>
                  <a:lnTo>
                    <a:pt x="169468" y="186867"/>
                  </a:lnTo>
                  <a:lnTo>
                    <a:pt x="200380" y="201917"/>
                  </a:lnTo>
                  <a:lnTo>
                    <a:pt x="218998" y="220764"/>
                  </a:lnTo>
                  <a:lnTo>
                    <a:pt x="225234" y="243370"/>
                  </a:lnTo>
                  <a:lnTo>
                    <a:pt x="223596" y="256209"/>
                  </a:lnTo>
                  <a:lnTo>
                    <a:pt x="198767" y="288874"/>
                  </a:lnTo>
                  <a:lnTo>
                    <a:pt x="148450" y="308216"/>
                  </a:lnTo>
                  <a:lnTo>
                    <a:pt x="128117" y="309549"/>
                  </a:lnTo>
                  <a:lnTo>
                    <a:pt x="101993" y="306971"/>
                  </a:lnTo>
                  <a:lnTo>
                    <a:pt x="75984" y="299250"/>
                  </a:lnTo>
                  <a:lnTo>
                    <a:pt x="50177" y="286435"/>
                  </a:lnTo>
                  <a:lnTo>
                    <a:pt x="24676" y="268566"/>
                  </a:lnTo>
                  <a:lnTo>
                    <a:pt x="21755" y="266065"/>
                  </a:lnTo>
                  <a:lnTo>
                    <a:pt x="18338" y="264998"/>
                  </a:lnTo>
                  <a:lnTo>
                    <a:pt x="10883" y="265836"/>
                  </a:lnTo>
                  <a:lnTo>
                    <a:pt x="7759" y="267474"/>
                  </a:lnTo>
                  <a:lnTo>
                    <a:pt x="5181" y="270510"/>
                  </a:lnTo>
                  <a:lnTo>
                    <a:pt x="0" y="277291"/>
                  </a:lnTo>
                  <a:lnTo>
                    <a:pt x="673" y="284111"/>
                  </a:lnTo>
                  <a:lnTo>
                    <a:pt x="37084" y="310426"/>
                  </a:lnTo>
                  <a:lnTo>
                    <a:pt x="98247" y="334327"/>
                  </a:lnTo>
                  <a:lnTo>
                    <a:pt x="129298" y="337502"/>
                  </a:lnTo>
                  <a:lnTo>
                    <a:pt x="153200" y="335826"/>
                  </a:lnTo>
                  <a:lnTo>
                    <a:pt x="196481" y="322453"/>
                  </a:lnTo>
                  <a:lnTo>
                    <a:pt x="232067" y="296468"/>
                  </a:lnTo>
                  <a:lnTo>
                    <a:pt x="250863" y="262801"/>
                  </a:lnTo>
                  <a:lnTo>
                    <a:pt x="253212" y="243598"/>
                  </a:lnTo>
                  <a:close/>
                </a:path>
                <a:path w="1929765" h="339090">
                  <a:moveTo>
                    <a:pt x="519010" y="15240"/>
                  </a:moveTo>
                  <a:lnTo>
                    <a:pt x="517474" y="11722"/>
                  </a:lnTo>
                  <a:lnTo>
                    <a:pt x="508355" y="3251"/>
                  </a:lnTo>
                  <a:lnTo>
                    <a:pt x="499148" y="3289"/>
                  </a:lnTo>
                  <a:lnTo>
                    <a:pt x="493471" y="8928"/>
                  </a:lnTo>
                  <a:lnTo>
                    <a:pt x="490626" y="11772"/>
                  </a:lnTo>
                  <a:lnTo>
                    <a:pt x="489178" y="15252"/>
                  </a:lnTo>
                  <a:lnTo>
                    <a:pt x="489178" y="156171"/>
                  </a:lnTo>
                  <a:lnTo>
                    <a:pt x="328917" y="156171"/>
                  </a:lnTo>
                  <a:lnTo>
                    <a:pt x="328917" y="15227"/>
                  </a:lnTo>
                  <a:lnTo>
                    <a:pt x="327355" y="11684"/>
                  </a:lnTo>
                  <a:lnTo>
                    <a:pt x="318300" y="3251"/>
                  </a:lnTo>
                  <a:lnTo>
                    <a:pt x="309054" y="3302"/>
                  </a:lnTo>
                  <a:lnTo>
                    <a:pt x="300532" y="11772"/>
                  </a:lnTo>
                  <a:lnTo>
                    <a:pt x="299085" y="15278"/>
                  </a:lnTo>
                  <a:lnTo>
                    <a:pt x="299085" y="326428"/>
                  </a:lnTo>
                  <a:lnTo>
                    <a:pt x="300532" y="329933"/>
                  </a:lnTo>
                  <a:lnTo>
                    <a:pt x="309016" y="338416"/>
                  </a:lnTo>
                  <a:lnTo>
                    <a:pt x="318350" y="338455"/>
                  </a:lnTo>
                  <a:lnTo>
                    <a:pt x="327355" y="330022"/>
                  </a:lnTo>
                  <a:lnTo>
                    <a:pt x="328917" y="326491"/>
                  </a:lnTo>
                  <a:lnTo>
                    <a:pt x="328917" y="185508"/>
                  </a:lnTo>
                  <a:lnTo>
                    <a:pt x="489178" y="185508"/>
                  </a:lnTo>
                  <a:lnTo>
                    <a:pt x="489178" y="326428"/>
                  </a:lnTo>
                  <a:lnTo>
                    <a:pt x="490626" y="329933"/>
                  </a:lnTo>
                  <a:lnTo>
                    <a:pt x="496316" y="335597"/>
                  </a:lnTo>
                  <a:lnTo>
                    <a:pt x="499808" y="337058"/>
                  </a:lnTo>
                  <a:lnTo>
                    <a:pt x="507885" y="337058"/>
                  </a:lnTo>
                  <a:lnTo>
                    <a:pt x="511416" y="335635"/>
                  </a:lnTo>
                  <a:lnTo>
                    <a:pt x="517474" y="329996"/>
                  </a:lnTo>
                  <a:lnTo>
                    <a:pt x="519010" y="326466"/>
                  </a:lnTo>
                  <a:lnTo>
                    <a:pt x="519010" y="15240"/>
                  </a:lnTo>
                  <a:close/>
                </a:path>
                <a:path w="1929765" h="339090">
                  <a:moveTo>
                    <a:pt x="825195" y="320446"/>
                  </a:moveTo>
                  <a:lnTo>
                    <a:pt x="823582" y="316750"/>
                  </a:lnTo>
                  <a:lnTo>
                    <a:pt x="799668" y="252920"/>
                  </a:lnTo>
                  <a:lnTo>
                    <a:pt x="788504" y="223100"/>
                  </a:lnTo>
                  <a:lnTo>
                    <a:pt x="757174" y="139433"/>
                  </a:lnTo>
                  <a:lnTo>
                    <a:pt x="757174" y="223100"/>
                  </a:lnTo>
                  <a:lnTo>
                    <a:pt x="635812" y="223100"/>
                  </a:lnTo>
                  <a:lnTo>
                    <a:pt x="696683" y="61849"/>
                  </a:lnTo>
                  <a:lnTo>
                    <a:pt x="757174" y="223100"/>
                  </a:lnTo>
                  <a:lnTo>
                    <a:pt x="757174" y="139433"/>
                  </a:lnTo>
                  <a:lnTo>
                    <a:pt x="728129" y="61849"/>
                  </a:lnTo>
                  <a:lnTo>
                    <a:pt x="710704" y="15316"/>
                  </a:lnTo>
                  <a:lnTo>
                    <a:pt x="709307" y="11137"/>
                  </a:lnTo>
                  <a:lnTo>
                    <a:pt x="705726" y="6045"/>
                  </a:lnTo>
                  <a:lnTo>
                    <a:pt x="689762" y="6045"/>
                  </a:lnTo>
                  <a:lnTo>
                    <a:pt x="684657" y="9169"/>
                  </a:lnTo>
                  <a:lnTo>
                    <a:pt x="681761" y="15417"/>
                  </a:lnTo>
                  <a:lnTo>
                    <a:pt x="568845" y="316941"/>
                  </a:lnTo>
                  <a:lnTo>
                    <a:pt x="567283" y="320446"/>
                  </a:lnTo>
                  <a:lnTo>
                    <a:pt x="582841" y="337058"/>
                  </a:lnTo>
                  <a:lnTo>
                    <a:pt x="589597" y="337058"/>
                  </a:lnTo>
                  <a:lnTo>
                    <a:pt x="594436" y="333667"/>
                  </a:lnTo>
                  <a:lnTo>
                    <a:pt x="624801" y="252920"/>
                  </a:lnTo>
                  <a:lnTo>
                    <a:pt x="768172" y="252920"/>
                  </a:lnTo>
                  <a:lnTo>
                    <a:pt x="798499" y="333667"/>
                  </a:lnTo>
                  <a:lnTo>
                    <a:pt x="803300" y="337019"/>
                  </a:lnTo>
                  <a:lnTo>
                    <a:pt x="810501" y="337019"/>
                  </a:lnTo>
                  <a:lnTo>
                    <a:pt x="823582" y="328142"/>
                  </a:lnTo>
                  <a:lnTo>
                    <a:pt x="825157" y="324434"/>
                  </a:lnTo>
                  <a:lnTo>
                    <a:pt x="825195" y="320446"/>
                  </a:lnTo>
                  <a:close/>
                </a:path>
                <a:path w="1929765" h="339090">
                  <a:moveTo>
                    <a:pt x="1110145" y="171323"/>
                  </a:moveTo>
                  <a:lnTo>
                    <a:pt x="1107084" y="138214"/>
                  </a:lnTo>
                  <a:lnTo>
                    <a:pt x="1097927" y="107480"/>
                  </a:lnTo>
                  <a:lnTo>
                    <a:pt x="1082713" y="79235"/>
                  </a:lnTo>
                  <a:lnTo>
                    <a:pt x="1080338" y="76365"/>
                  </a:lnTo>
                  <a:lnTo>
                    <a:pt x="1080338" y="171069"/>
                  </a:lnTo>
                  <a:lnTo>
                    <a:pt x="1077823" y="198196"/>
                  </a:lnTo>
                  <a:lnTo>
                    <a:pt x="1057859" y="246418"/>
                  </a:lnTo>
                  <a:lnTo>
                    <a:pt x="1019517" y="284746"/>
                  </a:lnTo>
                  <a:lnTo>
                    <a:pt x="971169" y="304723"/>
                  </a:lnTo>
                  <a:lnTo>
                    <a:pt x="943965" y="307225"/>
                  </a:lnTo>
                  <a:lnTo>
                    <a:pt x="898194" y="307225"/>
                  </a:lnTo>
                  <a:lnTo>
                    <a:pt x="898194" y="34467"/>
                  </a:lnTo>
                  <a:lnTo>
                    <a:pt x="943927" y="34467"/>
                  </a:lnTo>
                  <a:lnTo>
                    <a:pt x="996365" y="44831"/>
                  </a:lnTo>
                  <a:lnTo>
                    <a:pt x="1040472" y="74790"/>
                  </a:lnTo>
                  <a:lnTo>
                    <a:pt x="1070317" y="118833"/>
                  </a:lnTo>
                  <a:lnTo>
                    <a:pt x="1080338" y="171069"/>
                  </a:lnTo>
                  <a:lnTo>
                    <a:pt x="1080338" y="76365"/>
                  </a:lnTo>
                  <a:lnTo>
                    <a:pt x="1038593" y="34467"/>
                  </a:lnTo>
                  <a:lnTo>
                    <a:pt x="977049" y="7734"/>
                  </a:lnTo>
                  <a:lnTo>
                    <a:pt x="943965" y="4648"/>
                  </a:lnTo>
                  <a:lnTo>
                    <a:pt x="879017" y="4648"/>
                  </a:lnTo>
                  <a:lnTo>
                    <a:pt x="875512" y="6096"/>
                  </a:lnTo>
                  <a:lnTo>
                    <a:pt x="872667" y="8928"/>
                  </a:lnTo>
                  <a:lnTo>
                    <a:pt x="869848" y="11785"/>
                  </a:lnTo>
                  <a:lnTo>
                    <a:pt x="868400" y="15278"/>
                  </a:lnTo>
                  <a:lnTo>
                    <a:pt x="868400" y="326428"/>
                  </a:lnTo>
                  <a:lnTo>
                    <a:pt x="869746" y="329844"/>
                  </a:lnTo>
                  <a:lnTo>
                    <a:pt x="872451" y="332524"/>
                  </a:lnTo>
                  <a:lnTo>
                    <a:pt x="875030" y="335114"/>
                  </a:lnTo>
                  <a:lnTo>
                    <a:pt x="878141" y="336626"/>
                  </a:lnTo>
                  <a:lnTo>
                    <a:pt x="882142" y="337045"/>
                  </a:lnTo>
                  <a:lnTo>
                    <a:pt x="943965" y="337045"/>
                  </a:lnTo>
                  <a:lnTo>
                    <a:pt x="977049" y="333997"/>
                  </a:lnTo>
                  <a:lnTo>
                    <a:pt x="1007732" y="324878"/>
                  </a:lnTo>
                  <a:lnTo>
                    <a:pt x="1035913" y="309740"/>
                  </a:lnTo>
                  <a:lnTo>
                    <a:pt x="1038948" y="307225"/>
                  </a:lnTo>
                  <a:lnTo>
                    <a:pt x="1061478" y="288607"/>
                  </a:lnTo>
                  <a:lnTo>
                    <a:pt x="1082713" y="263144"/>
                  </a:lnTo>
                  <a:lnTo>
                    <a:pt x="1097927" y="235038"/>
                  </a:lnTo>
                  <a:lnTo>
                    <a:pt x="1107084" y="204406"/>
                  </a:lnTo>
                  <a:lnTo>
                    <a:pt x="1110145" y="171323"/>
                  </a:lnTo>
                  <a:close/>
                </a:path>
                <a:path w="1929765" h="339090">
                  <a:moveTo>
                    <a:pt x="1467548" y="168503"/>
                  </a:moveTo>
                  <a:lnTo>
                    <a:pt x="1464437" y="134797"/>
                  </a:lnTo>
                  <a:lnTo>
                    <a:pt x="1455623" y="103619"/>
                  </a:lnTo>
                  <a:lnTo>
                    <a:pt x="1441132" y="75044"/>
                  </a:lnTo>
                  <a:lnTo>
                    <a:pt x="1437259" y="70078"/>
                  </a:lnTo>
                  <a:lnTo>
                    <a:pt x="1437259" y="168503"/>
                  </a:lnTo>
                  <a:lnTo>
                    <a:pt x="1434642" y="196278"/>
                  </a:lnTo>
                  <a:lnTo>
                    <a:pt x="1415351" y="245414"/>
                  </a:lnTo>
                  <a:lnTo>
                    <a:pt x="1378775" y="284403"/>
                  </a:lnTo>
                  <a:lnTo>
                    <a:pt x="1333042" y="304673"/>
                  </a:lnTo>
                  <a:lnTo>
                    <a:pt x="1307388" y="307225"/>
                  </a:lnTo>
                  <a:lnTo>
                    <a:pt x="1281684" y="304673"/>
                  </a:lnTo>
                  <a:lnTo>
                    <a:pt x="1235849" y="284530"/>
                  </a:lnTo>
                  <a:lnTo>
                    <a:pt x="1199121" y="245694"/>
                  </a:lnTo>
                  <a:lnTo>
                    <a:pt x="1179931" y="196202"/>
                  </a:lnTo>
                  <a:lnTo>
                    <a:pt x="1177531" y="168287"/>
                  </a:lnTo>
                  <a:lnTo>
                    <a:pt x="1179944" y="140347"/>
                  </a:lnTo>
                  <a:lnTo>
                    <a:pt x="1199108" y="91160"/>
                  </a:lnTo>
                  <a:lnTo>
                    <a:pt x="1235862" y="52730"/>
                  </a:lnTo>
                  <a:lnTo>
                    <a:pt x="1281849" y="32791"/>
                  </a:lnTo>
                  <a:lnTo>
                    <a:pt x="1307617" y="30276"/>
                  </a:lnTo>
                  <a:lnTo>
                    <a:pt x="1333347" y="32791"/>
                  </a:lnTo>
                  <a:lnTo>
                    <a:pt x="1379093" y="52730"/>
                  </a:lnTo>
                  <a:lnTo>
                    <a:pt x="1415491" y="91173"/>
                  </a:lnTo>
                  <a:lnTo>
                    <a:pt x="1434680" y="140474"/>
                  </a:lnTo>
                  <a:lnTo>
                    <a:pt x="1437259" y="168503"/>
                  </a:lnTo>
                  <a:lnTo>
                    <a:pt x="1437259" y="70078"/>
                  </a:lnTo>
                  <a:lnTo>
                    <a:pt x="1399565" y="30276"/>
                  </a:lnTo>
                  <a:lnTo>
                    <a:pt x="1340104" y="3098"/>
                  </a:lnTo>
                  <a:lnTo>
                    <a:pt x="1308087" y="0"/>
                  </a:lnTo>
                  <a:lnTo>
                    <a:pt x="1275994" y="3098"/>
                  </a:lnTo>
                  <a:lnTo>
                    <a:pt x="1219187" y="27762"/>
                  </a:lnTo>
                  <a:lnTo>
                    <a:pt x="1174356" y="75057"/>
                  </a:lnTo>
                  <a:lnTo>
                    <a:pt x="1150823" y="134797"/>
                  </a:lnTo>
                  <a:lnTo>
                    <a:pt x="1147673" y="168503"/>
                  </a:lnTo>
                  <a:lnTo>
                    <a:pt x="1150823" y="202260"/>
                  </a:lnTo>
                  <a:lnTo>
                    <a:pt x="1174369" y="262001"/>
                  </a:lnTo>
                  <a:lnTo>
                    <a:pt x="1219212" y="309295"/>
                  </a:lnTo>
                  <a:lnTo>
                    <a:pt x="1276007" y="333959"/>
                  </a:lnTo>
                  <a:lnTo>
                    <a:pt x="1308087" y="337058"/>
                  </a:lnTo>
                  <a:lnTo>
                    <a:pt x="1340129" y="333959"/>
                  </a:lnTo>
                  <a:lnTo>
                    <a:pt x="1396707" y="309295"/>
                  </a:lnTo>
                  <a:lnTo>
                    <a:pt x="1441145" y="261988"/>
                  </a:lnTo>
                  <a:lnTo>
                    <a:pt x="1464437" y="202222"/>
                  </a:lnTo>
                  <a:lnTo>
                    <a:pt x="1467548" y="168503"/>
                  </a:lnTo>
                  <a:close/>
                </a:path>
                <a:path w="1929765" h="339090">
                  <a:moveTo>
                    <a:pt x="1929485" y="19850"/>
                  </a:moveTo>
                  <a:lnTo>
                    <a:pt x="1928088" y="16002"/>
                  </a:lnTo>
                  <a:lnTo>
                    <a:pt x="1926640" y="12141"/>
                  </a:lnTo>
                  <a:lnTo>
                    <a:pt x="1924050" y="9372"/>
                  </a:lnTo>
                  <a:lnTo>
                    <a:pt x="1911870" y="3873"/>
                  </a:lnTo>
                  <a:lnTo>
                    <a:pt x="1904758" y="6426"/>
                  </a:lnTo>
                  <a:lnTo>
                    <a:pt x="1900389" y="15176"/>
                  </a:lnTo>
                  <a:lnTo>
                    <a:pt x="1800987" y="284010"/>
                  </a:lnTo>
                  <a:lnTo>
                    <a:pt x="1721853" y="95758"/>
                  </a:lnTo>
                  <a:lnTo>
                    <a:pt x="1718767" y="89992"/>
                  </a:lnTo>
                  <a:lnTo>
                    <a:pt x="1713826" y="86918"/>
                  </a:lnTo>
                  <a:lnTo>
                    <a:pt x="1701317" y="86918"/>
                  </a:lnTo>
                  <a:lnTo>
                    <a:pt x="1696402" y="89992"/>
                  </a:lnTo>
                  <a:lnTo>
                    <a:pt x="1693189" y="96037"/>
                  </a:lnTo>
                  <a:lnTo>
                    <a:pt x="1613700" y="284035"/>
                  </a:lnTo>
                  <a:lnTo>
                    <a:pt x="1514284" y="15087"/>
                  </a:lnTo>
                  <a:lnTo>
                    <a:pt x="1512633" y="11455"/>
                  </a:lnTo>
                  <a:lnTo>
                    <a:pt x="1509864" y="8851"/>
                  </a:lnTo>
                  <a:lnTo>
                    <a:pt x="1502168" y="6019"/>
                  </a:lnTo>
                  <a:lnTo>
                    <a:pt x="1498396" y="6146"/>
                  </a:lnTo>
                  <a:lnTo>
                    <a:pt x="1491068" y="9398"/>
                  </a:lnTo>
                  <a:lnTo>
                    <a:pt x="1488503" y="12166"/>
                  </a:lnTo>
                  <a:lnTo>
                    <a:pt x="1485658" y="19850"/>
                  </a:lnTo>
                  <a:lnTo>
                    <a:pt x="1485773" y="23647"/>
                  </a:lnTo>
                  <a:lnTo>
                    <a:pt x="1487373" y="27203"/>
                  </a:lnTo>
                  <a:lnTo>
                    <a:pt x="1599133" y="325221"/>
                  </a:lnTo>
                  <a:lnTo>
                    <a:pt x="1599628" y="327952"/>
                  </a:lnTo>
                  <a:lnTo>
                    <a:pt x="1601089" y="330581"/>
                  </a:lnTo>
                  <a:lnTo>
                    <a:pt x="1608175" y="337693"/>
                  </a:lnTo>
                  <a:lnTo>
                    <a:pt x="1614208" y="338632"/>
                  </a:lnTo>
                  <a:lnTo>
                    <a:pt x="1622704" y="334352"/>
                  </a:lnTo>
                  <a:lnTo>
                    <a:pt x="1623631" y="333679"/>
                  </a:lnTo>
                  <a:lnTo>
                    <a:pt x="1626196" y="331114"/>
                  </a:lnTo>
                  <a:lnTo>
                    <a:pt x="1627581" y="328739"/>
                  </a:lnTo>
                  <a:lnTo>
                    <a:pt x="1627860" y="326466"/>
                  </a:lnTo>
                  <a:lnTo>
                    <a:pt x="1707565" y="138074"/>
                  </a:lnTo>
                  <a:lnTo>
                    <a:pt x="1787626" y="328599"/>
                  </a:lnTo>
                  <a:lnTo>
                    <a:pt x="1791119" y="335584"/>
                  </a:lnTo>
                  <a:lnTo>
                    <a:pt x="1796326" y="337058"/>
                  </a:lnTo>
                  <a:lnTo>
                    <a:pt x="1802892" y="337019"/>
                  </a:lnTo>
                  <a:lnTo>
                    <a:pt x="1808429" y="336219"/>
                  </a:lnTo>
                  <a:lnTo>
                    <a:pt x="1812607" y="332930"/>
                  </a:lnTo>
                  <a:lnTo>
                    <a:pt x="1814931" y="327469"/>
                  </a:lnTo>
                  <a:lnTo>
                    <a:pt x="1927771" y="27266"/>
                  </a:lnTo>
                  <a:lnTo>
                    <a:pt x="1929358" y="23647"/>
                  </a:lnTo>
                  <a:lnTo>
                    <a:pt x="1929485" y="19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64744" y="10400819"/>
              <a:ext cx="210185" cy="333375"/>
            </a:xfrm>
            <a:custGeom>
              <a:avLst/>
              <a:gdLst/>
              <a:ahLst/>
              <a:cxnLst/>
              <a:rect l="l" t="t" r="r" b="b"/>
              <a:pathLst>
                <a:path w="210184" h="333375">
                  <a:moveTo>
                    <a:pt x="90615" y="0"/>
                  </a:moveTo>
                  <a:lnTo>
                    <a:pt x="15266" y="0"/>
                  </a:lnTo>
                  <a:lnTo>
                    <a:pt x="10146" y="2115"/>
                  </a:lnTo>
                  <a:lnTo>
                    <a:pt x="6114" y="6125"/>
                  </a:lnTo>
                  <a:lnTo>
                    <a:pt x="2115" y="10146"/>
                  </a:lnTo>
                  <a:lnTo>
                    <a:pt x="0" y="15256"/>
                  </a:lnTo>
                  <a:lnTo>
                    <a:pt x="0" y="317676"/>
                  </a:lnTo>
                  <a:lnTo>
                    <a:pt x="1978" y="322723"/>
                  </a:lnTo>
                  <a:lnTo>
                    <a:pt x="5633" y="326628"/>
                  </a:lnTo>
                  <a:lnTo>
                    <a:pt x="9507" y="330817"/>
                  </a:lnTo>
                  <a:lnTo>
                    <a:pt x="14659" y="333047"/>
                  </a:lnTo>
                  <a:lnTo>
                    <a:pt x="110268" y="333047"/>
                  </a:lnTo>
                  <a:lnTo>
                    <a:pt x="148509" y="325728"/>
                  </a:lnTo>
                  <a:lnTo>
                    <a:pt x="180696" y="303927"/>
                  </a:lnTo>
                  <a:lnTo>
                    <a:pt x="191675" y="290692"/>
                  </a:lnTo>
                  <a:lnTo>
                    <a:pt x="42354" y="290692"/>
                  </a:lnTo>
                  <a:lnTo>
                    <a:pt x="42354" y="176319"/>
                  </a:lnTo>
                  <a:lnTo>
                    <a:pt x="191166" y="176319"/>
                  </a:lnTo>
                  <a:lnTo>
                    <a:pt x="190570" y="175376"/>
                  </a:lnTo>
                  <a:lnTo>
                    <a:pt x="183205" y="166518"/>
                  </a:lnTo>
                  <a:lnTo>
                    <a:pt x="175087" y="158660"/>
                  </a:lnTo>
                  <a:lnTo>
                    <a:pt x="166237" y="151814"/>
                  </a:lnTo>
                  <a:lnTo>
                    <a:pt x="156675" y="145995"/>
                  </a:lnTo>
                  <a:lnTo>
                    <a:pt x="166245" y="133524"/>
                  </a:lnTo>
                  <a:lnTo>
                    <a:pt x="42354" y="133524"/>
                  </a:lnTo>
                  <a:lnTo>
                    <a:pt x="42354" y="42344"/>
                  </a:lnTo>
                  <a:lnTo>
                    <a:pt x="165520" y="42344"/>
                  </a:lnTo>
                  <a:lnTo>
                    <a:pt x="164010" y="39463"/>
                  </a:lnTo>
                  <a:lnTo>
                    <a:pt x="152770" y="25779"/>
                  </a:lnTo>
                  <a:lnTo>
                    <a:pt x="139234" y="14533"/>
                  </a:lnTo>
                  <a:lnTo>
                    <a:pt x="124327" y="6473"/>
                  </a:lnTo>
                  <a:lnTo>
                    <a:pt x="108102" y="1622"/>
                  </a:lnTo>
                  <a:lnTo>
                    <a:pt x="90615" y="0"/>
                  </a:lnTo>
                  <a:close/>
                </a:path>
                <a:path w="210184" h="333375">
                  <a:moveTo>
                    <a:pt x="191166" y="176319"/>
                  </a:moveTo>
                  <a:lnTo>
                    <a:pt x="110268" y="176319"/>
                  </a:lnTo>
                  <a:lnTo>
                    <a:pt x="121596" y="177356"/>
                  </a:lnTo>
                  <a:lnTo>
                    <a:pt x="132001" y="180486"/>
                  </a:lnTo>
                  <a:lnTo>
                    <a:pt x="163023" y="211699"/>
                  </a:lnTo>
                  <a:lnTo>
                    <a:pt x="167460" y="233333"/>
                  </a:lnTo>
                  <a:lnTo>
                    <a:pt x="166266" y="244930"/>
                  </a:lnTo>
                  <a:lnTo>
                    <a:pt x="141592" y="281380"/>
                  </a:lnTo>
                  <a:lnTo>
                    <a:pt x="110268" y="290692"/>
                  </a:lnTo>
                  <a:lnTo>
                    <a:pt x="191675" y="290692"/>
                  </a:lnTo>
                  <a:lnTo>
                    <a:pt x="193390" y="288625"/>
                  </a:lnTo>
                  <a:lnTo>
                    <a:pt x="202491" y="271752"/>
                  </a:lnTo>
                  <a:lnTo>
                    <a:pt x="207972" y="253364"/>
                  </a:lnTo>
                  <a:lnTo>
                    <a:pt x="209805" y="233521"/>
                  </a:lnTo>
                  <a:lnTo>
                    <a:pt x="208593" y="217757"/>
                  </a:lnTo>
                  <a:lnTo>
                    <a:pt x="204970" y="202776"/>
                  </a:lnTo>
                  <a:lnTo>
                    <a:pt x="198955" y="188632"/>
                  </a:lnTo>
                  <a:lnTo>
                    <a:pt x="191166" y="176319"/>
                  </a:lnTo>
                  <a:close/>
                </a:path>
                <a:path w="210184" h="333375">
                  <a:moveTo>
                    <a:pt x="165520" y="42344"/>
                  </a:moveTo>
                  <a:lnTo>
                    <a:pt x="90615" y="42344"/>
                  </a:lnTo>
                  <a:lnTo>
                    <a:pt x="99765" y="43174"/>
                  </a:lnTo>
                  <a:lnTo>
                    <a:pt x="108152" y="45680"/>
                  </a:lnTo>
                  <a:lnTo>
                    <a:pt x="135382" y="79045"/>
                  </a:lnTo>
                  <a:lnTo>
                    <a:pt x="136205" y="88154"/>
                  </a:lnTo>
                  <a:lnTo>
                    <a:pt x="135386" y="97233"/>
                  </a:lnTo>
                  <a:lnTo>
                    <a:pt x="108186" y="130230"/>
                  </a:lnTo>
                  <a:lnTo>
                    <a:pt x="90615" y="133524"/>
                  </a:lnTo>
                  <a:lnTo>
                    <a:pt x="166245" y="133524"/>
                  </a:lnTo>
                  <a:lnTo>
                    <a:pt x="173053" y="120150"/>
                  </a:lnTo>
                  <a:lnTo>
                    <a:pt x="177165" y="105747"/>
                  </a:lnTo>
                  <a:lnTo>
                    <a:pt x="178539" y="90395"/>
                  </a:lnTo>
                  <a:lnTo>
                    <a:pt x="176917" y="71827"/>
                  </a:lnTo>
                  <a:lnTo>
                    <a:pt x="172066" y="54832"/>
                  </a:lnTo>
                  <a:lnTo>
                    <a:pt x="165520" y="42344"/>
                  </a:lnTo>
                  <a:close/>
                </a:path>
              </a:pathLst>
            </a:custGeom>
            <a:solidFill>
              <a:srgbClr val="57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8657" y="10253092"/>
              <a:ext cx="612901" cy="6031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012579" y="10396353"/>
              <a:ext cx="1215390" cy="337820"/>
            </a:xfrm>
            <a:custGeom>
              <a:avLst/>
              <a:gdLst/>
              <a:ahLst/>
              <a:cxnLst/>
              <a:rect l="l" t="t" r="r" b="b"/>
              <a:pathLst>
                <a:path w="1215390" h="337820">
                  <a:moveTo>
                    <a:pt x="224345" y="314096"/>
                  </a:moveTo>
                  <a:lnTo>
                    <a:pt x="207289" y="290461"/>
                  </a:lnTo>
                  <a:lnTo>
                    <a:pt x="206019" y="286816"/>
                  </a:lnTo>
                  <a:lnTo>
                    <a:pt x="204800" y="281152"/>
                  </a:lnTo>
                  <a:lnTo>
                    <a:pt x="203885" y="273050"/>
                  </a:lnTo>
                  <a:lnTo>
                    <a:pt x="203530" y="262102"/>
                  </a:lnTo>
                  <a:lnTo>
                    <a:pt x="202653" y="246380"/>
                  </a:lnTo>
                  <a:lnTo>
                    <a:pt x="200050" y="232257"/>
                  </a:lnTo>
                  <a:lnTo>
                    <a:pt x="195707" y="219760"/>
                  </a:lnTo>
                  <a:lnTo>
                    <a:pt x="189649" y="208940"/>
                  </a:lnTo>
                  <a:lnTo>
                    <a:pt x="185267" y="203111"/>
                  </a:lnTo>
                  <a:lnTo>
                    <a:pt x="184632" y="202260"/>
                  </a:lnTo>
                  <a:lnTo>
                    <a:pt x="179171" y="196062"/>
                  </a:lnTo>
                  <a:lnTo>
                    <a:pt x="173228" y="190347"/>
                  </a:lnTo>
                  <a:lnTo>
                    <a:pt x="166814" y="185089"/>
                  </a:lnTo>
                  <a:lnTo>
                    <a:pt x="174180" y="179311"/>
                  </a:lnTo>
                  <a:lnTo>
                    <a:pt x="180975" y="172834"/>
                  </a:lnTo>
                  <a:lnTo>
                    <a:pt x="187172" y="165646"/>
                  </a:lnTo>
                  <a:lnTo>
                    <a:pt x="190322" y="161213"/>
                  </a:lnTo>
                  <a:lnTo>
                    <a:pt x="192773" y="157772"/>
                  </a:lnTo>
                  <a:lnTo>
                    <a:pt x="199605" y="145288"/>
                  </a:lnTo>
                  <a:lnTo>
                    <a:pt x="204508" y="132130"/>
                  </a:lnTo>
                  <a:lnTo>
                    <a:pt x="207467" y="118364"/>
                  </a:lnTo>
                  <a:lnTo>
                    <a:pt x="208457" y="104025"/>
                  </a:lnTo>
                  <a:lnTo>
                    <a:pt x="206629" y="84188"/>
                  </a:lnTo>
                  <a:lnTo>
                    <a:pt x="192163" y="48933"/>
                  </a:lnTo>
                  <a:lnTo>
                    <a:pt x="166560" y="22758"/>
                  </a:lnTo>
                  <a:lnTo>
                    <a:pt x="166560" y="103555"/>
                  </a:lnTo>
                  <a:lnTo>
                    <a:pt x="165557" y="114935"/>
                  </a:lnTo>
                  <a:lnTo>
                    <a:pt x="141655" y="151155"/>
                  </a:lnTo>
                  <a:lnTo>
                    <a:pt x="111137" y="161213"/>
                  </a:lnTo>
                  <a:lnTo>
                    <a:pt x="42316" y="161213"/>
                  </a:lnTo>
                  <a:lnTo>
                    <a:pt x="42316" y="46824"/>
                  </a:lnTo>
                  <a:lnTo>
                    <a:pt x="109372" y="46824"/>
                  </a:lnTo>
                  <a:lnTo>
                    <a:pt x="149720" y="63512"/>
                  </a:lnTo>
                  <a:lnTo>
                    <a:pt x="166560" y="103555"/>
                  </a:lnTo>
                  <a:lnTo>
                    <a:pt x="166560" y="22758"/>
                  </a:lnTo>
                  <a:lnTo>
                    <a:pt x="164363" y="20916"/>
                  </a:lnTo>
                  <a:lnTo>
                    <a:pt x="147561" y="11798"/>
                  </a:lnTo>
                  <a:lnTo>
                    <a:pt x="129197" y="6311"/>
                  </a:lnTo>
                  <a:lnTo>
                    <a:pt x="109372" y="4483"/>
                  </a:lnTo>
                  <a:lnTo>
                    <a:pt x="20053" y="4483"/>
                  </a:lnTo>
                  <a:lnTo>
                    <a:pt x="0" y="20167"/>
                  </a:lnTo>
                  <a:lnTo>
                    <a:pt x="38" y="322402"/>
                  </a:lnTo>
                  <a:lnTo>
                    <a:pt x="2120" y="327431"/>
                  </a:lnTo>
                  <a:lnTo>
                    <a:pt x="6210" y="331482"/>
                  </a:lnTo>
                  <a:lnTo>
                    <a:pt x="10083" y="335394"/>
                  </a:lnTo>
                  <a:lnTo>
                    <a:pt x="15214" y="337515"/>
                  </a:lnTo>
                  <a:lnTo>
                    <a:pt x="26504" y="337515"/>
                  </a:lnTo>
                  <a:lnTo>
                    <a:pt x="31635" y="335483"/>
                  </a:lnTo>
                  <a:lnTo>
                    <a:pt x="36004" y="331368"/>
                  </a:lnTo>
                  <a:lnTo>
                    <a:pt x="40043" y="327621"/>
                  </a:lnTo>
                  <a:lnTo>
                    <a:pt x="42316" y="322402"/>
                  </a:lnTo>
                  <a:lnTo>
                    <a:pt x="42316" y="203111"/>
                  </a:lnTo>
                  <a:lnTo>
                    <a:pt x="105384" y="203111"/>
                  </a:lnTo>
                  <a:lnTo>
                    <a:pt x="149720" y="225971"/>
                  </a:lnTo>
                  <a:lnTo>
                    <a:pt x="164084" y="289826"/>
                  </a:lnTo>
                  <a:lnTo>
                    <a:pt x="171399" y="313537"/>
                  </a:lnTo>
                  <a:lnTo>
                    <a:pt x="183527" y="327825"/>
                  </a:lnTo>
                  <a:lnTo>
                    <a:pt x="200456" y="332600"/>
                  </a:lnTo>
                  <a:lnTo>
                    <a:pt x="208584" y="332155"/>
                  </a:lnTo>
                  <a:lnTo>
                    <a:pt x="210350" y="331482"/>
                  </a:lnTo>
                  <a:lnTo>
                    <a:pt x="217436" y="327367"/>
                  </a:lnTo>
                  <a:lnTo>
                    <a:pt x="222161" y="321475"/>
                  </a:lnTo>
                  <a:lnTo>
                    <a:pt x="224345" y="314096"/>
                  </a:lnTo>
                  <a:close/>
                </a:path>
                <a:path w="1215390" h="337820">
                  <a:moveTo>
                    <a:pt x="319633" y="19608"/>
                  </a:moveTo>
                  <a:lnTo>
                    <a:pt x="317360" y="14401"/>
                  </a:lnTo>
                  <a:lnTo>
                    <a:pt x="313004" y="10312"/>
                  </a:lnTo>
                  <a:lnTo>
                    <a:pt x="305968" y="5981"/>
                  </a:lnTo>
                  <a:lnTo>
                    <a:pt x="298069" y="4584"/>
                  </a:lnTo>
                  <a:lnTo>
                    <a:pt x="290220" y="6121"/>
                  </a:lnTo>
                  <a:lnTo>
                    <a:pt x="283413" y="10604"/>
                  </a:lnTo>
                  <a:lnTo>
                    <a:pt x="279412" y="14605"/>
                  </a:lnTo>
                  <a:lnTo>
                    <a:pt x="277304" y="19735"/>
                  </a:lnTo>
                  <a:lnTo>
                    <a:pt x="277304" y="322300"/>
                  </a:lnTo>
                  <a:lnTo>
                    <a:pt x="279425" y="327431"/>
                  </a:lnTo>
                  <a:lnTo>
                    <a:pt x="287413" y="335381"/>
                  </a:lnTo>
                  <a:lnTo>
                    <a:pt x="292531" y="337515"/>
                  </a:lnTo>
                  <a:lnTo>
                    <a:pt x="303822" y="337515"/>
                  </a:lnTo>
                  <a:lnTo>
                    <a:pt x="308940" y="335470"/>
                  </a:lnTo>
                  <a:lnTo>
                    <a:pt x="317360" y="327634"/>
                  </a:lnTo>
                  <a:lnTo>
                    <a:pt x="319633" y="322427"/>
                  </a:lnTo>
                  <a:lnTo>
                    <a:pt x="319633" y="19608"/>
                  </a:lnTo>
                  <a:close/>
                </a:path>
                <a:path w="1215390" h="337820">
                  <a:moveTo>
                    <a:pt x="652348" y="57124"/>
                  </a:moveTo>
                  <a:lnTo>
                    <a:pt x="619518" y="21107"/>
                  </a:lnTo>
                  <a:lnTo>
                    <a:pt x="565594" y="2349"/>
                  </a:lnTo>
                  <a:lnTo>
                    <a:pt x="536689" y="0"/>
                  </a:lnTo>
                  <a:lnTo>
                    <a:pt x="502285" y="3098"/>
                  </a:lnTo>
                  <a:lnTo>
                    <a:pt x="441121" y="27838"/>
                  </a:lnTo>
                  <a:lnTo>
                    <a:pt x="392480" y="75336"/>
                  </a:lnTo>
                  <a:lnTo>
                    <a:pt x="367118" y="135153"/>
                  </a:lnTo>
                  <a:lnTo>
                    <a:pt x="363931" y="168770"/>
                  </a:lnTo>
                  <a:lnTo>
                    <a:pt x="367118" y="202374"/>
                  </a:lnTo>
                  <a:lnTo>
                    <a:pt x="392480" y="262077"/>
                  </a:lnTo>
                  <a:lnTo>
                    <a:pt x="441121" y="309410"/>
                  </a:lnTo>
                  <a:lnTo>
                    <a:pt x="502272" y="334225"/>
                  </a:lnTo>
                  <a:lnTo>
                    <a:pt x="536689" y="337527"/>
                  </a:lnTo>
                  <a:lnTo>
                    <a:pt x="566293" y="335216"/>
                  </a:lnTo>
                  <a:lnTo>
                    <a:pt x="620153" y="316776"/>
                  </a:lnTo>
                  <a:lnTo>
                    <a:pt x="650709" y="292506"/>
                  </a:lnTo>
                  <a:lnTo>
                    <a:pt x="651840" y="170370"/>
                  </a:lnTo>
                  <a:lnTo>
                    <a:pt x="528040" y="154520"/>
                  </a:lnTo>
                  <a:lnTo>
                    <a:pt x="522732" y="194741"/>
                  </a:lnTo>
                  <a:lnTo>
                    <a:pt x="609079" y="196862"/>
                  </a:lnTo>
                  <a:lnTo>
                    <a:pt x="609079" y="273304"/>
                  </a:lnTo>
                  <a:lnTo>
                    <a:pt x="592429" y="282841"/>
                  </a:lnTo>
                  <a:lnTo>
                    <a:pt x="574776" y="289687"/>
                  </a:lnTo>
                  <a:lnTo>
                    <a:pt x="556183" y="293789"/>
                  </a:lnTo>
                  <a:lnTo>
                    <a:pt x="536689" y="295173"/>
                  </a:lnTo>
                  <a:lnTo>
                    <a:pt x="510425" y="292887"/>
                  </a:lnTo>
                  <a:lnTo>
                    <a:pt x="464362" y="274421"/>
                  </a:lnTo>
                  <a:lnTo>
                    <a:pt x="427520" y="238620"/>
                  </a:lnTo>
                  <a:lnTo>
                    <a:pt x="408597" y="194106"/>
                  </a:lnTo>
                  <a:lnTo>
                    <a:pt x="406260" y="168770"/>
                  </a:lnTo>
                  <a:lnTo>
                    <a:pt x="408597" y="143433"/>
                  </a:lnTo>
                  <a:lnTo>
                    <a:pt x="427532" y="98907"/>
                  </a:lnTo>
                  <a:lnTo>
                    <a:pt x="464362" y="63093"/>
                  </a:lnTo>
                  <a:lnTo>
                    <a:pt x="510438" y="44627"/>
                  </a:lnTo>
                  <a:lnTo>
                    <a:pt x="536689" y="42354"/>
                  </a:lnTo>
                  <a:lnTo>
                    <a:pt x="559206" y="44094"/>
                  </a:lnTo>
                  <a:lnTo>
                    <a:pt x="580136" y="49377"/>
                  </a:lnTo>
                  <a:lnTo>
                    <a:pt x="599694" y="58305"/>
                  </a:lnTo>
                  <a:lnTo>
                    <a:pt x="618109" y="70993"/>
                  </a:lnTo>
                  <a:lnTo>
                    <a:pt x="626148" y="74714"/>
                  </a:lnTo>
                  <a:lnTo>
                    <a:pt x="633996" y="75234"/>
                  </a:lnTo>
                  <a:lnTo>
                    <a:pt x="641273" y="72605"/>
                  </a:lnTo>
                  <a:lnTo>
                    <a:pt x="647560" y="66840"/>
                  </a:lnTo>
                  <a:lnTo>
                    <a:pt x="650875" y="62445"/>
                  </a:lnTo>
                  <a:lnTo>
                    <a:pt x="652348" y="57124"/>
                  </a:lnTo>
                  <a:close/>
                </a:path>
                <a:path w="1215390" h="337820">
                  <a:moveTo>
                    <a:pt x="928255" y="19608"/>
                  </a:moveTo>
                  <a:lnTo>
                    <a:pt x="925982" y="14401"/>
                  </a:lnTo>
                  <a:lnTo>
                    <a:pt x="921651" y="10337"/>
                  </a:lnTo>
                  <a:lnTo>
                    <a:pt x="914615" y="5981"/>
                  </a:lnTo>
                  <a:lnTo>
                    <a:pt x="906703" y="4572"/>
                  </a:lnTo>
                  <a:lnTo>
                    <a:pt x="898867" y="6121"/>
                  </a:lnTo>
                  <a:lnTo>
                    <a:pt x="892048" y="10604"/>
                  </a:lnTo>
                  <a:lnTo>
                    <a:pt x="888047" y="14605"/>
                  </a:lnTo>
                  <a:lnTo>
                    <a:pt x="885926" y="19735"/>
                  </a:lnTo>
                  <a:lnTo>
                    <a:pt x="885926" y="150037"/>
                  </a:lnTo>
                  <a:lnTo>
                    <a:pt x="745629" y="150037"/>
                  </a:lnTo>
                  <a:lnTo>
                    <a:pt x="745629" y="19608"/>
                  </a:lnTo>
                  <a:lnTo>
                    <a:pt x="743356" y="14401"/>
                  </a:lnTo>
                  <a:lnTo>
                    <a:pt x="739013" y="10337"/>
                  </a:lnTo>
                  <a:lnTo>
                    <a:pt x="731989" y="5981"/>
                  </a:lnTo>
                  <a:lnTo>
                    <a:pt x="724065" y="4584"/>
                  </a:lnTo>
                  <a:lnTo>
                    <a:pt x="716216" y="6121"/>
                  </a:lnTo>
                  <a:lnTo>
                    <a:pt x="709396" y="10604"/>
                  </a:lnTo>
                  <a:lnTo>
                    <a:pt x="705383" y="14605"/>
                  </a:lnTo>
                  <a:lnTo>
                    <a:pt x="703287" y="19748"/>
                  </a:lnTo>
                  <a:lnTo>
                    <a:pt x="703287" y="322275"/>
                  </a:lnTo>
                  <a:lnTo>
                    <a:pt x="705421" y="327406"/>
                  </a:lnTo>
                  <a:lnTo>
                    <a:pt x="709396" y="331368"/>
                  </a:lnTo>
                  <a:lnTo>
                    <a:pt x="716191" y="335851"/>
                  </a:lnTo>
                  <a:lnTo>
                    <a:pt x="724077" y="337388"/>
                  </a:lnTo>
                  <a:lnTo>
                    <a:pt x="732015" y="335991"/>
                  </a:lnTo>
                  <a:lnTo>
                    <a:pt x="739013" y="331660"/>
                  </a:lnTo>
                  <a:lnTo>
                    <a:pt x="743343" y="327634"/>
                  </a:lnTo>
                  <a:lnTo>
                    <a:pt x="745629" y="322427"/>
                  </a:lnTo>
                  <a:lnTo>
                    <a:pt x="745629" y="191947"/>
                  </a:lnTo>
                  <a:lnTo>
                    <a:pt x="885926" y="191947"/>
                  </a:lnTo>
                  <a:lnTo>
                    <a:pt x="885926" y="322300"/>
                  </a:lnTo>
                  <a:lnTo>
                    <a:pt x="888060" y="327431"/>
                  </a:lnTo>
                  <a:lnTo>
                    <a:pt x="896023" y="335381"/>
                  </a:lnTo>
                  <a:lnTo>
                    <a:pt x="901179" y="337515"/>
                  </a:lnTo>
                  <a:lnTo>
                    <a:pt x="912444" y="337515"/>
                  </a:lnTo>
                  <a:lnTo>
                    <a:pt x="917562" y="335470"/>
                  </a:lnTo>
                  <a:lnTo>
                    <a:pt x="925969" y="327634"/>
                  </a:lnTo>
                  <a:lnTo>
                    <a:pt x="928255" y="322427"/>
                  </a:lnTo>
                  <a:lnTo>
                    <a:pt x="928255" y="19608"/>
                  </a:lnTo>
                  <a:close/>
                </a:path>
                <a:path w="1215390" h="337820">
                  <a:moveTo>
                    <a:pt x="1214945" y="19761"/>
                  </a:moveTo>
                  <a:lnTo>
                    <a:pt x="1212850" y="14643"/>
                  </a:lnTo>
                  <a:lnTo>
                    <a:pt x="1208798" y="10553"/>
                  </a:lnTo>
                  <a:lnTo>
                    <a:pt x="1204760" y="6578"/>
                  </a:lnTo>
                  <a:lnTo>
                    <a:pt x="1199642" y="4470"/>
                  </a:lnTo>
                  <a:lnTo>
                    <a:pt x="978446" y="4470"/>
                  </a:lnTo>
                  <a:lnTo>
                    <a:pt x="973328" y="6604"/>
                  </a:lnTo>
                  <a:lnTo>
                    <a:pt x="965288" y="14605"/>
                  </a:lnTo>
                  <a:lnTo>
                    <a:pt x="963180" y="19735"/>
                  </a:lnTo>
                  <a:lnTo>
                    <a:pt x="963180" y="30988"/>
                  </a:lnTo>
                  <a:lnTo>
                    <a:pt x="965225" y="36106"/>
                  </a:lnTo>
                  <a:lnTo>
                    <a:pt x="973048" y="44526"/>
                  </a:lnTo>
                  <a:lnTo>
                    <a:pt x="978281" y="46812"/>
                  </a:lnTo>
                  <a:lnTo>
                    <a:pt x="1068133" y="46812"/>
                  </a:lnTo>
                  <a:lnTo>
                    <a:pt x="1068133" y="322287"/>
                  </a:lnTo>
                  <a:lnTo>
                    <a:pt x="1070241" y="327418"/>
                  </a:lnTo>
                  <a:lnTo>
                    <a:pt x="1078230" y="335394"/>
                  </a:lnTo>
                  <a:lnTo>
                    <a:pt x="1083373" y="337515"/>
                  </a:lnTo>
                  <a:lnTo>
                    <a:pt x="1094765" y="337515"/>
                  </a:lnTo>
                  <a:lnTo>
                    <a:pt x="1099896" y="335394"/>
                  </a:lnTo>
                  <a:lnTo>
                    <a:pt x="1107871" y="327418"/>
                  </a:lnTo>
                  <a:lnTo>
                    <a:pt x="1110018" y="322287"/>
                  </a:lnTo>
                  <a:lnTo>
                    <a:pt x="1110018" y="46812"/>
                  </a:lnTo>
                  <a:lnTo>
                    <a:pt x="1199819" y="46812"/>
                  </a:lnTo>
                  <a:lnTo>
                    <a:pt x="1205026" y="44538"/>
                  </a:lnTo>
                  <a:lnTo>
                    <a:pt x="1212926" y="36068"/>
                  </a:lnTo>
                  <a:lnTo>
                    <a:pt x="1214945" y="30949"/>
                  </a:lnTo>
                  <a:lnTo>
                    <a:pt x="1214945" y="19761"/>
                  </a:lnTo>
                  <a:close/>
                </a:path>
              </a:pathLst>
            </a:custGeom>
            <a:solidFill>
              <a:srgbClr val="57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8244" y="10421965"/>
              <a:ext cx="4763844" cy="3844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20767" y="1216298"/>
              <a:ext cx="5211445" cy="1010285"/>
            </a:xfrm>
            <a:custGeom>
              <a:avLst/>
              <a:gdLst/>
              <a:ahLst/>
              <a:cxnLst/>
              <a:rect l="l" t="t" r="r" b="b"/>
              <a:pathLst>
                <a:path w="5211445" h="1010285">
                  <a:moveTo>
                    <a:pt x="454352" y="38197"/>
                  </a:moveTo>
                  <a:lnTo>
                    <a:pt x="255322" y="38197"/>
                  </a:lnTo>
                  <a:lnTo>
                    <a:pt x="0" y="743851"/>
                  </a:lnTo>
                  <a:lnTo>
                    <a:pt x="179931" y="743851"/>
                  </a:lnTo>
                  <a:lnTo>
                    <a:pt x="222150" y="619206"/>
                  </a:lnTo>
                  <a:lnTo>
                    <a:pt x="664575" y="619206"/>
                  </a:lnTo>
                  <a:lnTo>
                    <a:pt x="616565" y="486519"/>
                  </a:lnTo>
                  <a:lnTo>
                    <a:pt x="267384" y="486519"/>
                  </a:lnTo>
                  <a:lnTo>
                    <a:pt x="353832" y="228181"/>
                  </a:lnTo>
                  <a:lnTo>
                    <a:pt x="523093" y="228181"/>
                  </a:lnTo>
                  <a:lnTo>
                    <a:pt x="454352" y="38197"/>
                  </a:lnTo>
                  <a:close/>
                </a:path>
                <a:path w="5211445" h="1010285">
                  <a:moveTo>
                    <a:pt x="664575" y="619206"/>
                  </a:moveTo>
                  <a:lnTo>
                    <a:pt x="485514" y="619206"/>
                  </a:lnTo>
                  <a:lnTo>
                    <a:pt x="527732" y="743851"/>
                  </a:lnTo>
                  <a:lnTo>
                    <a:pt x="709674" y="743851"/>
                  </a:lnTo>
                  <a:lnTo>
                    <a:pt x="664575" y="619206"/>
                  </a:lnTo>
                  <a:close/>
                </a:path>
                <a:path w="5211445" h="1010285">
                  <a:moveTo>
                    <a:pt x="523093" y="228181"/>
                  </a:moveTo>
                  <a:lnTo>
                    <a:pt x="353832" y="228181"/>
                  </a:lnTo>
                  <a:lnTo>
                    <a:pt x="441284" y="486519"/>
                  </a:lnTo>
                  <a:lnTo>
                    <a:pt x="616565" y="486519"/>
                  </a:lnTo>
                  <a:lnTo>
                    <a:pt x="523093" y="228181"/>
                  </a:lnTo>
                  <a:close/>
                </a:path>
                <a:path w="5211445" h="1010285">
                  <a:moveTo>
                    <a:pt x="1000178" y="174905"/>
                  </a:moveTo>
                  <a:lnTo>
                    <a:pt x="934082" y="183701"/>
                  </a:lnTo>
                  <a:lnTo>
                    <a:pt x="874528" y="210087"/>
                  </a:lnTo>
                  <a:lnTo>
                    <a:pt x="824134" y="252812"/>
                  </a:lnTo>
                  <a:lnTo>
                    <a:pt x="785567" y="310608"/>
                  </a:lnTo>
                  <a:lnTo>
                    <a:pt x="761061" y="381231"/>
                  </a:lnTo>
                  <a:lnTo>
                    <a:pt x="754938" y="420495"/>
                  </a:lnTo>
                  <a:lnTo>
                    <a:pt x="752898" y="462394"/>
                  </a:lnTo>
                  <a:lnTo>
                    <a:pt x="754938" y="504336"/>
                  </a:lnTo>
                  <a:lnTo>
                    <a:pt x="761061" y="543698"/>
                  </a:lnTo>
                  <a:lnTo>
                    <a:pt x="771270" y="580480"/>
                  </a:lnTo>
                  <a:lnTo>
                    <a:pt x="803372" y="645724"/>
                  </a:lnTo>
                  <a:lnTo>
                    <a:pt x="847853" y="696487"/>
                  </a:lnTo>
                  <a:lnTo>
                    <a:pt x="903486" y="731825"/>
                  </a:lnTo>
                  <a:lnTo>
                    <a:pt x="966314" y="749664"/>
                  </a:lnTo>
                  <a:lnTo>
                    <a:pt x="1000178" y="751893"/>
                  </a:lnTo>
                  <a:lnTo>
                    <a:pt x="1028915" y="750385"/>
                  </a:lnTo>
                  <a:lnTo>
                    <a:pt x="1080935" y="738323"/>
                  </a:lnTo>
                  <a:lnTo>
                    <a:pt x="1125291" y="714700"/>
                  </a:lnTo>
                  <a:lnTo>
                    <a:pt x="1159722" y="682534"/>
                  </a:lnTo>
                  <a:lnTo>
                    <a:pt x="1173074" y="663435"/>
                  </a:lnTo>
                  <a:lnTo>
                    <a:pt x="1344964" y="663435"/>
                  </a:lnTo>
                  <a:lnTo>
                    <a:pt x="1344964" y="602117"/>
                  </a:lnTo>
                  <a:lnTo>
                    <a:pt x="1050439" y="602117"/>
                  </a:lnTo>
                  <a:lnTo>
                    <a:pt x="1025778" y="599761"/>
                  </a:lnTo>
                  <a:lnTo>
                    <a:pt x="982300" y="580914"/>
                  </a:lnTo>
                  <a:lnTo>
                    <a:pt x="947872" y="543910"/>
                  </a:lnTo>
                  <a:lnTo>
                    <a:pt x="930033" y="492895"/>
                  </a:lnTo>
                  <a:lnTo>
                    <a:pt x="927804" y="462394"/>
                  </a:lnTo>
                  <a:lnTo>
                    <a:pt x="930033" y="431961"/>
                  </a:lnTo>
                  <a:lnTo>
                    <a:pt x="947872" y="381449"/>
                  </a:lnTo>
                  <a:lnTo>
                    <a:pt x="982300" y="345319"/>
                  </a:lnTo>
                  <a:lnTo>
                    <a:pt x="1025778" y="326974"/>
                  </a:lnTo>
                  <a:lnTo>
                    <a:pt x="1050439" y="324681"/>
                  </a:lnTo>
                  <a:lnTo>
                    <a:pt x="1344964" y="324681"/>
                  </a:lnTo>
                  <a:lnTo>
                    <a:pt x="1344964" y="260348"/>
                  </a:lnTo>
                  <a:lnTo>
                    <a:pt x="1173074" y="260348"/>
                  </a:lnTo>
                  <a:lnTo>
                    <a:pt x="1158775" y="241753"/>
                  </a:lnTo>
                  <a:lnTo>
                    <a:pt x="1142030" y="225169"/>
                  </a:lnTo>
                  <a:lnTo>
                    <a:pt x="1101202" y="198025"/>
                  </a:lnTo>
                  <a:lnTo>
                    <a:pt x="1053070" y="180689"/>
                  </a:lnTo>
                  <a:lnTo>
                    <a:pt x="1027219" y="176352"/>
                  </a:lnTo>
                  <a:lnTo>
                    <a:pt x="1000178" y="174905"/>
                  </a:lnTo>
                  <a:close/>
                </a:path>
                <a:path w="5211445" h="1010285">
                  <a:moveTo>
                    <a:pt x="1344964" y="663435"/>
                  </a:moveTo>
                  <a:lnTo>
                    <a:pt x="1173074" y="663435"/>
                  </a:lnTo>
                  <a:lnTo>
                    <a:pt x="1173074" y="743851"/>
                  </a:lnTo>
                  <a:lnTo>
                    <a:pt x="1344964" y="743851"/>
                  </a:lnTo>
                  <a:lnTo>
                    <a:pt x="1344964" y="663435"/>
                  </a:lnTo>
                  <a:close/>
                </a:path>
                <a:path w="5211445" h="1010285">
                  <a:moveTo>
                    <a:pt x="1344964" y="324681"/>
                  </a:moveTo>
                  <a:lnTo>
                    <a:pt x="1050439" y="324681"/>
                  </a:lnTo>
                  <a:lnTo>
                    <a:pt x="1075096" y="327007"/>
                  </a:lnTo>
                  <a:lnTo>
                    <a:pt x="1097805" y="333983"/>
                  </a:lnTo>
                  <a:lnTo>
                    <a:pt x="1137389" y="361873"/>
                  </a:lnTo>
                  <a:lnTo>
                    <a:pt x="1164149" y="405855"/>
                  </a:lnTo>
                  <a:lnTo>
                    <a:pt x="1173074" y="463399"/>
                  </a:lnTo>
                  <a:lnTo>
                    <a:pt x="1170842" y="493875"/>
                  </a:lnTo>
                  <a:lnTo>
                    <a:pt x="1152997" y="544638"/>
                  </a:lnTo>
                  <a:lnTo>
                    <a:pt x="1118568" y="581201"/>
                  </a:lnTo>
                  <a:lnTo>
                    <a:pt x="1075096" y="599794"/>
                  </a:lnTo>
                  <a:lnTo>
                    <a:pt x="1050439" y="602117"/>
                  </a:lnTo>
                  <a:lnTo>
                    <a:pt x="1344964" y="602117"/>
                  </a:lnTo>
                  <a:lnTo>
                    <a:pt x="1344964" y="324681"/>
                  </a:lnTo>
                  <a:close/>
                </a:path>
                <a:path w="5211445" h="1010285">
                  <a:moveTo>
                    <a:pt x="1344964" y="0"/>
                  </a:moveTo>
                  <a:lnTo>
                    <a:pt x="1173074" y="0"/>
                  </a:lnTo>
                  <a:lnTo>
                    <a:pt x="1173074" y="260348"/>
                  </a:lnTo>
                  <a:lnTo>
                    <a:pt x="1344964" y="260348"/>
                  </a:lnTo>
                  <a:lnTo>
                    <a:pt x="1344964" y="0"/>
                  </a:lnTo>
                  <a:close/>
                </a:path>
                <a:path w="5211445" h="1010285">
                  <a:moveTo>
                    <a:pt x="1600275" y="182947"/>
                  </a:moveTo>
                  <a:lnTo>
                    <a:pt x="1416323" y="182947"/>
                  </a:lnTo>
                  <a:lnTo>
                    <a:pt x="1615353" y="743851"/>
                  </a:lnTo>
                  <a:lnTo>
                    <a:pt x="1827452" y="743851"/>
                  </a:lnTo>
                  <a:lnTo>
                    <a:pt x="1884521" y="583018"/>
                  </a:lnTo>
                  <a:lnTo>
                    <a:pt x="1721905" y="583018"/>
                  </a:lnTo>
                  <a:lnTo>
                    <a:pt x="1600275" y="182947"/>
                  </a:lnTo>
                  <a:close/>
                </a:path>
                <a:path w="5211445" h="1010285">
                  <a:moveTo>
                    <a:pt x="2026482" y="182947"/>
                  </a:moveTo>
                  <a:lnTo>
                    <a:pt x="1843535" y="182947"/>
                  </a:lnTo>
                  <a:lnTo>
                    <a:pt x="1721905" y="583018"/>
                  </a:lnTo>
                  <a:lnTo>
                    <a:pt x="1884521" y="583018"/>
                  </a:lnTo>
                  <a:lnTo>
                    <a:pt x="2026482" y="182947"/>
                  </a:lnTo>
                  <a:close/>
                </a:path>
                <a:path w="5211445" h="1010285">
                  <a:moveTo>
                    <a:pt x="2356179" y="174905"/>
                  </a:moveTo>
                  <a:lnTo>
                    <a:pt x="2315966" y="177104"/>
                  </a:lnTo>
                  <a:lnTo>
                    <a:pt x="2277769" y="183701"/>
                  </a:lnTo>
                  <a:lnTo>
                    <a:pt x="2207409" y="210087"/>
                  </a:lnTo>
                  <a:lnTo>
                    <a:pt x="2148098" y="252942"/>
                  </a:lnTo>
                  <a:lnTo>
                    <a:pt x="2102867" y="311110"/>
                  </a:lnTo>
                  <a:lnTo>
                    <a:pt x="2074215" y="382111"/>
                  </a:lnTo>
                  <a:lnTo>
                    <a:pt x="2067056" y="421469"/>
                  </a:lnTo>
                  <a:lnTo>
                    <a:pt x="2064670" y="463399"/>
                  </a:lnTo>
                  <a:lnTo>
                    <a:pt x="2067026" y="505743"/>
                  </a:lnTo>
                  <a:lnTo>
                    <a:pt x="2074093" y="545323"/>
                  </a:lnTo>
                  <a:lnTo>
                    <a:pt x="2085873" y="582139"/>
                  </a:lnTo>
                  <a:lnTo>
                    <a:pt x="2122970" y="646980"/>
                  </a:lnTo>
                  <a:lnTo>
                    <a:pt x="2174735" y="697241"/>
                  </a:lnTo>
                  <a:lnTo>
                    <a:pt x="2239852" y="732107"/>
                  </a:lnTo>
                  <a:lnTo>
                    <a:pt x="2313986" y="749695"/>
                  </a:lnTo>
                  <a:lnTo>
                    <a:pt x="2354169" y="751893"/>
                  </a:lnTo>
                  <a:lnTo>
                    <a:pt x="2394402" y="749695"/>
                  </a:lnTo>
                  <a:lnTo>
                    <a:pt x="2432692" y="743101"/>
                  </a:lnTo>
                  <a:lnTo>
                    <a:pt x="2503442" y="716711"/>
                  </a:lnTo>
                  <a:lnTo>
                    <a:pt x="2563243" y="673872"/>
                  </a:lnTo>
                  <a:lnTo>
                    <a:pt x="2608988" y="615688"/>
                  </a:lnTo>
                  <a:lnTo>
                    <a:pt x="2615207" y="603122"/>
                  </a:lnTo>
                  <a:lnTo>
                    <a:pt x="2354169" y="603122"/>
                  </a:lnTo>
                  <a:lnTo>
                    <a:pt x="2330572" y="600861"/>
                  </a:lnTo>
                  <a:lnTo>
                    <a:pt x="2289610" y="582767"/>
                  </a:lnTo>
                  <a:lnTo>
                    <a:pt x="2257947" y="546895"/>
                  </a:lnTo>
                  <a:lnTo>
                    <a:pt x="2241616" y="495130"/>
                  </a:lnTo>
                  <a:lnTo>
                    <a:pt x="2239575" y="463399"/>
                  </a:lnTo>
                  <a:lnTo>
                    <a:pt x="2241649" y="431268"/>
                  </a:lnTo>
                  <a:lnTo>
                    <a:pt x="2258234" y="379246"/>
                  </a:lnTo>
                  <a:lnTo>
                    <a:pt x="2290399" y="343753"/>
                  </a:lnTo>
                  <a:lnTo>
                    <a:pt x="2332113" y="325907"/>
                  </a:lnTo>
                  <a:lnTo>
                    <a:pt x="2356179" y="323676"/>
                  </a:lnTo>
                  <a:lnTo>
                    <a:pt x="2615626" y="323676"/>
                  </a:lnTo>
                  <a:lnTo>
                    <a:pt x="2609491" y="311110"/>
                  </a:lnTo>
                  <a:lnTo>
                    <a:pt x="2564253" y="252942"/>
                  </a:lnTo>
                  <a:lnTo>
                    <a:pt x="2504949" y="210087"/>
                  </a:lnTo>
                  <a:lnTo>
                    <a:pt x="2434581" y="183701"/>
                  </a:lnTo>
                  <a:lnTo>
                    <a:pt x="2396383" y="177104"/>
                  </a:lnTo>
                  <a:lnTo>
                    <a:pt x="2356179" y="174905"/>
                  </a:lnTo>
                  <a:close/>
                </a:path>
                <a:path w="5211445" h="1010285">
                  <a:moveTo>
                    <a:pt x="2615626" y="323676"/>
                  </a:moveTo>
                  <a:lnTo>
                    <a:pt x="2356179" y="323676"/>
                  </a:lnTo>
                  <a:lnTo>
                    <a:pt x="2379827" y="325937"/>
                  </a:lnTo>
                  <a:lnTo>
                    <a:pt x="2401531" y="332722"/>
                  </a:lnTo>
                  <a:lnTo>
                    <a:pt x="2439108" y="359863"/>
                  </a:lnTo>
                  <a:lnTo>
                    <a:pt x="2464360" y="403845"/>
                  </a:lnTo>
                  <a:lnTo>
                    <a:pt x="2472783" y="463399"/>
                  </a:lnTo>
                  <a:lnTo>
                    <a:pt x="2470615" y="495130"/>
                  </a:lnTo>
                  <a:lnTo>
                    <a:pt x="2453276" y="546895"/>
                  </a:lnTo>
                  <a:lnTo>
                    <a:pt x="2419851" y="582767"/>
                  </a:lnTo>
                  <a:lnTo>
                    <a:pt x="2377881" y="600861"/>
                  </a:lnTo>
                  <a:lnTo>
                    <a:pt x="2354169" y="603122"/>
                  </a:lnTo>
                  <a:lnTo>
                    <a:pt x="2615207" y="603122"/>
                  </a:lnTo>
                  <a:lnTo>
                    <a:pt x="2625915" y="581485"/>
                  </a:lnTo>
                  <a:lnTo>
                    <a:pt x="2638009" y="544703"/>
                  </a:lnTo>
                  <a:lnTo>
                    <a:pt x="2645268" y="505341"/>
                  </a:lnTo>
                  <a:lnTo>
                    <a:pt x="2647689" y="463399"/>
                  </a:lnTo>
                  <a:lnTo>
                    <a:pt x="2645300" y="421469"/>
                  </a:lnTo>
                  <a:lnTo>
                    <a:pt x="2638135" y="382111"/>
                  </a:lnTo>
                  <a:lnTo>
                    <a:pt x="2626198" y="345325"/>
                  </a:lnTo>
                  <a:lnTo>
                    <a:pt x="2615626" y="323676"/>
                  </a:lnTo>
                  <a:close/>
                </a:path>
                <a:path w="5211445" h="1010285">
                  <a:moveTo>
                    <a:pt x="2986432" y="174905"/>
                  </a:moveTo>
                  <a:lnTo>
                    <a:pt x="2946381" y="177104"/>
                  </a:lnTo>
                  <a:lnTo>
                    <a:pt x="2908654" y="183701"/>
                  </a:lnTo>
                  <a:lnTo>
                    <a:pt x="2840175" y="210087"/>
                  </a:lnTo>
                  <a:lnTo>
                    <a:pt x="2783373" y="252812"/>
                  </a:lnTo>
                  <a:lnTo>
                    <a:pt x="2740660" y="310608"/>
                  </a:lnTo>
                  <a:lnTo>
                    <a:pt x="2713896" y="381479"/>
                  </a:lnTo>
                  <a:lnTo>
                    <a:pt x="2707205" y="421056"/>
                  </a:lnTo>
                  <a:lnTo>
                    <a:pt x="2704975" y="463399"/>
                  </a:lnTo>
                  <a:lnTo>
                    <a:pt x="2707205" y="505743"/>
                  </a:lnTo>
                  <a:lnTo>
                    <a:pt x="2713896" y="545323"/>
                  </a:lnTo>
                  <a:lnTo>
                    <a:pt x="2725047" y="582139"/>
                  </a:lnTo>
                  <a:lnTo>
                    <a:pt x="2760255" y="646980"/>
                  </a:lnTo>
                  <a:lnTo>
                    <a:pt x="2810013" y="697241"/>
                  </a:lnTo>
                  <a:lnTo>
                    <a:pt x="2873252" y="732107"/>
                  </a:lnTo>
                  <a:lnTo>
                    <a:pt x="2946381" y="749695"/>
                  </a:lnTo>
                  <a:lnTo>
                    <a:pt x="2986432" y="751893"/>
                  </a:lnTo>
                  <a:lnTo>
                    <a:pt x="3036628" y="748376"/>
                  </a:lnTo>
                  <a:lnTo>
                    <a:pt x="3082677" y="737824"/>
                  </a:lnTo>
                  <a:lnTo>
                    <a:pt x="3124581" y="720233"/>
                  </a:lnTo>
                  <a:lnTo>
                    <a:pt x="3162343" y="695601"/>
                  </a:lnTo>
                  <a:lnTo>
                    <a:pt x="3194949" y="664818"/>
                  </a:lnTo>
                  <a:lnTo>
                    <a:pt x="3221399" y="628759"/>
                  </a:lnTo>
                  <a:lnTo>
                    <a:pt x="3232997" y="605133"/>
                  </a:lnTo>
                  <a:lnTo>
                    <a:pt x="2983417" y="605133"/>
                  </a:lnTo>
                  <a:lnTo>
                    <a:pt x="2960982" y="602841"/>
                  </a:lnTo>
                  <a:lnTo>
                    <a:pt x="2923287" y="584499"/>
                  </a:lnTo>
                  <a:lnTo>
                    <a:pt x="2895712" y="548120"/>
                  </a:lnTo>
                  <a:lnTo>
                    <a:pt x="2881640" y="495601"/>
                  </a:lnTo>
                  <a:lnTo>
                    <a:pt x="2879880" y="463399"/>
                  </a:lnTo>
                  <a:lnTo>
                    <a:pt x="2881640" y="431207"/>
                  </a:lnTo>
                  <a:lnTo>
                    <a:pt x="2895712" y="378685"/>
                  </a:lnTo>
                  <a:lnTo>
                    <a:pt x="2923287" y="342308"/>
                  </a:lnTo>
                  <a:lnTo>
                    <a:pt x="2960982" y="323960"/>
                  </a:lnTo>
                  <a:lnTo>
                    <a:pt x="2983417" y="321665"/>
                  </a:lnTo>
                  <a:lnTo>
                    <a:pt x="3233550" y="321665"/>
                  </a:lnTo>
                  <a:lnTo>
                    <a:pt x="3221524" y="296790"/>
                  </a:lnTo>
                  <a:lnTo>
                    <a:pt x="3195232" y="260663"/>
                  </a:lnTo>
                  <a:lnTo>
                    <a:pt x="3162846" y="230191"/>
                  </a:lnTo>
                  <a:lnTo>
                    <a:pt x="3125245" y="206008"/>
                  </a:lnTo>
                  <a:lnTo>
                    <a:pt x="3083309" y="188731"/>
                  </a:lnTo>
                  <a:lnTo>
                    <a:pt x="3037038" y="178362"/>
                  </a:lnTo>
                  <a:lnTo>
                    <a:pt x="2986432" y="174905"/>
                  </a:lnTo>
                  <a:close/>
                </a:path>
                <a:path w="5211445" h="1010285">
                  <a:moveTo>
                    <a:pt x="3255827" y="540800"/>
                  </a:moveTo>
                  <a:lnTo>
                    <a:pt x="3072880" y="540800"/>
                  </a:lnTo>
                  <a:lnTo>
                    <a:pt x="3058614" y="568950"/>
                  </a:lnTo>
                  <a:lnTo>
                    <a:pt x="3038950" y="589054"/>
                  </a:lnTo>
                  <a:lnTo>
                    <a:pt x="3013885" y="601114"/>
                  </a:lnTo>
                  <a:lnTo>
                    <a:pt x="2983417" y="605133"/>
                  </a:lnTo>
                  <a:lnTo>
                    <a:pt x="3232997" y="605133"/>
                  </a:lnTo>
                  <a:lnTo>
                    <a:pt x="3241691" y="587421"/>
                  </a:lnTo>
                  <a:lnTo>
                    <a:pt x="3255827" y="540800"/>
                  </a:lnTo>
                  <a:close/>
                </a:path>
                <a:path w="5211445" h="1010285">
                  <a:moveTo>
                    <a:pt x="3233550" y="321665"/>
                  </a:moveTo>
                  <a:lnTo>
                    <a:pt x="2983417" y="321665"/>
                  </a:lnTo>
                  <a:lnTo>
                    <a:pt x="3013885" y="325687"/>
                  </a:lnTo>
                  <a:lnTo>
                    <a:pt x="3038950" y="337752"/>
                  </a:lnTo>
                  <a:lnTo>
                    <a:pt x="3058614" y="357857"/>
                  </a:lnTo>
                  <a:lnTo>
                    <a:pt x="3072880" y="385998"/>
                  </a:lnTo>
                  <a:lnTo>
                    <a:pt x="3255827" y="385998"/>
                  </a:lnTo>
                  <a:lnTo>
                    <a:pt x="3241723" y="338570"/>
                  </a:lnTo>
                  <a:lnTo>
                    <a:pt x="3233550" y="321665"/>
                  </a:lnTo>
                  <a:close/>
                </a:path>
                <a:path w="5211445" h="1010285">
                  <a:moveTo>
                    <a:pt x="3560404" y="174905"/>
                  </a:moveTo>
                  <a:lnTo>
                    <a:pt x="3494308" y="183701"/>
                  </a:lnTo>
                  <a:lnTo>
                    <a:pt x="3434754" y="210087"/>
                  </a:lnTo>
                  <a:lnTo>
                    <a:pt x="3384360" y="252812"/>
                  </a:lnTo>
                  <a:lnTo>
                    <a:pt x="3345793" y="310608"/>
                  </a:lnTo>
                  <a:lnTo>
                    <a:pt x="3321287" y="381231"/>
                  </a:lnTo>
                  <a:lnTo>
                    <a:pt x="3315164" y="420495"/>
                  </a:lnTo>
                  <a:lnTo>
                    <a:pt x="3313124" y="462394"/>
                  </a:lnTo>
                  <a:lnTo>
                    <a:pt x="3315164" y="504336"/>
                  </a:lnTo>
                  <a:lnTo>
                    <a:pt x="3321287" y="543698"/>
                  </a:lnTo>
                  <a:lnTo>
                    <a:pt x="3331496" y="580480"/>
                  </a:lnTo>
                  <a:lnTo>
                    <a:pt x="3363598" y="645724"/>
                  </a:lnTo>
                  <a:lnTo>
                    <a:pt x="3408078" y="696487"/>
                  </a:lnTo>
                  <a:lnTo>
                    <a:pt x="3463647" y="731825"/>
                  </a:lnTo>
                  <a:lnTo>
                    <a:pt x="3525970" y="749664"/>
                  </a:lnTo>
                  <a:lnTo>
                    <a:pt x="3559399" y="751893"/>
                  </a:lnTo>
                  <a:lnTo>
                    <a:pt x="3588136" y="750385"/>
                  </a:lnTo>
                  <a:lnTo>
                    <a:pt x="3640155" y="738323"/>
                  </a:lnTo>
                  <a:lnTo>
                    <a:pt x="3684573" y="714763"/>
                  </a:lnTo>
                  <a:lnTo>
                    <a:pt x="3719503" y="683099"/>
                  </a:lnTo>
                  <a:lnTo>
                    <a:pt x="3733299" y="664440"/>
                  </a:lnTo>
                  <a:lnTo>
                    <a:pt x="3905189" y="664440"/>
                  </a:lnTo>
                  <a:lnTo>
                    <a:pt x="3905189" y="602117"/>
                  </a:lnTo>
                  <a:lnTo>
                    <a:pt x="3610664" y="602117"/>
                  </a:lnTo>
                  <a:lnTo>
                    <a:pt x="3586004" y="599761"/>
                  </a:lnTo>
                  <a:lnTo>
                    <a:pt x="3542526" y="580914"/>
                  </a:lnTo>
                  <a:lnTo>
                    <a:pt x="3508098" y="543910"/>
                  </a:lnTo>
                  <a:lnTo>
                    <a:pt x="3490258" y="492895"/>
                  </a:lnTo>
                  <a:lnTo>
                    <a:pt x="3488029" y="462394"/>
                  </a:lnTo>
                  <a:lnTo>
                    <a:pt x="3490258" y="431961"/>
                  </a:lnTo>
                  <a:lnTo>
                    <a:pt x="3508098" y="381449"/>
                  </a:lnTo>
                  <a:lnTo>
                    <a:pt x="3542526" y="345319"/>
                  </a:lnTo>
                  <a:lnTo>
                    <a:pt x="3586004" y="326974"/>
                  </a:lnTo>
                  <a:lnTo>
                    <a:pt x="3610664" y="324681"/>
                  </a:lnTo>
                  <a:lnTo>
                    <a:pt x="3905189" y="324681"/>
                  </a:lnTo>
                  <a:lnTo>
                    <a:pt x="3905189" y="262358"/>
                  </a:lnTo>
                  <a:lnTo>
                    <a:pt x="3733299" y="262358"/>
                  </a:lnTo>
                  <a:lnTo>
                    <a:pt x="3719948" y="243699"/>
                  </a:lnTo>
                  <a:lnTo>
                    <a:pt x="3704019" y="226925"/>
                  </a:lnTo>
                  <a:lnTo>
                    <a:pt x="3664443" y="199030"/>
                  </a:lnTo>
                  <a:lnTo>
                    <a:pt x="3616060" y="180936"/>
                  </a:lnTo>
                  <a:lnTo>
                    <a:pt x="3589141" y="176413"/>
                  </a:lnTo>
                  <a:lnTo>
                    <a:pt x="3560404" y="174905"/>
                  </a:lnTo>
                  <a:close/>
                </a:path>
                <a:path w="5211445" h="1010285">
                  <a:moveTo>
                    <a:pt x="3905189" y="664440"/>
                  </a:moveTo>
                  <a:lnTo>
                    <a:pt x="3733299" y="664440"/>
                  </a:lnTo>
                  <a:lnTo>
                    <a:pt x="3733299" y="743851"/>
                  </a:lnTo>
                  <a:lnTo>
                    <a:pt x="3905189" y="743851"/>
                  </a:lnTo>
                  <a:lnTo>
                    <a:pt x="3905189" y="664440"/>
                  </a:lnTo>
                  <a:close/>
                </a:path>
                <a:path w="5211445" h="1010285">
                  <a:moveTo>
                    <a:pt x="3905189" y="324681"/>
                  </a:moveTo>
                  <a:lnTo>
                    <a:pt x="3610664" y="324681"/>
                  </a:lnTo>
                  <a:lnTo>
                    <a:pt x="3635322" y="327007"/>
                  </a:lnTo>
                  <a:lnTo>
                    <a:pt x="3658031" y="333983"/>
                  </a:lnTo>
                  <a:lnTo>
                    <a:pt x="3697615" y="361873"/>
                  </a:lnTo>
                  <a:lnTo>
                    <a:pt x="3724374" y="405855"/>
                  </a:lnTo>
                  <a:lnTo>
                    <a:pt x="3733299" y="463399"/>
                  </a:lnTo>
                  <a:lnTo>
                    <a:pt x="3731068" y="493875"/>
                  </a:lnTo>
                  <a:lnTo>
                    <a:pt x="3713222" y="544638"/>
                  </a:lnTo>
                  <a:lnTo>
                    <a:pt x="3678794" y="581201"/>
                  </a:lnTo>
                  <a:lnTo>
                    <a:pt x="3635322" y="599794"/>
                  </a:lnTo>
                  <a:lnTo>
                    <a:pt x="3610664" y="602117"/>
                  </a:lnTo>
                  <a:lnTo>
                    <a:pt x="3905189" y="602117"/>
                  </a:lnTo>
                  <a:lnTo>
                    <a:pt x="3905189" y="324681"/>
                  </a:lnTo>
                  <a:close/>
                </a:path>
                <a:path w="5211445" h="1010285">
                  <a:moveTo>
                    <a:pt x="3905189" y="182947"/>
                  </a:moveTo>
                  <a:lnTo>
                    <a:pt x="3733299" y="182947"/>
                  </a:lnTo>
                  <a:lnTo>
                    <a:pt x="3733299" y="262358"/>
                  </a:lnTo>
                  <a:lnTo>
                    <a:pt x="3905189" y="262358"/>
                  </a:lnTo>
                  <a:lnTo>
                    <a:pt x="3905189" y="182947"/>
                  </a:lnTo>
                  <a:close/>
                </a:path>
                <a:path w="5211445" h="1010285">
                  <a:moveTo>
                    <a:pt x="4277094" y="174905"/>
                  </a:moveTo>
                  <a:lnTo>
                    <a:pt x="4237043" y="177104"/>
                  </a:lnTo>
                  <a:lnTo>
                    <a:pt x="4199317" y="183701"/>
                  </a:lnTo>
                  <a:lnTo>
                    <a:pt x="4130837" y="210087"/>
                  </a:lnTo>
                  <a:lnTo>
                    <a:pt x="4074035" y="252812"/>
                  </a:lnTo>
                  <a:lnTo>
                    <a:pt x="4031322" y="310608"/>
                  </a:lnTo>
                  <a:lnTo>
                    <a:pt x="4004558" y="381479"/>
                  </a:lnTo>
                  <a:lnTo>
                    <a:pt x="3997867" y="421056"/>
                  </a:lnTo>
                  <a:lnTo>
                    <a:pt x="3995637" y="463399"/>
                  </a:lnTo>
                  <a:lnTo>
                    <a:pt x="3997867" y="505743"/>
                  </a:lnTo>
                  <a:lnTo>
                    <a:pt x="4004558" y="545323"/>
                  </a:lnTo>
                  <a:lnTo>
                    <a:pt x="4015710" y="582139"/>
                  </a:lnTo>
                  <a:lnTo>
                    <a:pt x="4050917" y="646980"/>
                  </a:lnTo>
                  <a:lnTo>
                    <a:pt x="4100675" y="697241"/>
                  </a:lnTo>
                  <a:lnTo>
                    <a:pt x="4163915" y="732107"/>
                  </a:lnTo>
                  <a:lnTo>
                    <a:pt x="4237043" y="749695"/>
                  </a:lnTo>
                  <a:lnTo>
                    <a:pt x="4277094" y="751893"/>
                  </a:lnTo>
                  <a:lnTo>
                    <a:pt x="4327290" y="748376"/>
                  </a:lnTo>
                  <a:lnTo>
                    <a:pt x="4373339" y="737824"/>
                  </a:lnTo>
                  <a:lnTo>
                    <a:pt x="4415243" y="720233"/>
                  </a:lnTo>
                  <a:lnTo>
                    <a:pt x="4453005" y="695601"/>
                  </a:lnTo>
                  <a:lnTo>
                    <a:pt x="4485612" y="664818"/>
                  </a:lnTo>
                  <a:lnTo>
                    <a:pt x="4512061" y="628759"/>
                  </a:lnTo>
                  <a:lnTo>
                    <a:pt x="4523659" y="605133"/>
                  </a:lnTo>
                  <a:lnTo>
                    <a:pt x="4274079" y="605133"/>
                  </a:lnTo>
                  <a:lnTo>
                    <a:pt x="4251644" y="602841"/>
                  </a:lnTo>
                  <a:lnTo>
                    <a:pt x="4213949" y="584499"/>
                  </a:lnTo>
                  <a:lnTo>
                    <a:pt x="4186375" y="548120"/>
                  </a:lnTo>
                  <a:lnTo>
                    <a:pt x="4172302" y="495601"/>
                  </a:lnTo>
                  <a:lnTo>
                    <a:pt x="4170543" y="463399"/>
                  </a:lnTo>
                  <a:lnTo>
                    <a:pt x="4172302" y="431207"/>
                  </a:lnTo>
                  <a:lnTo>
                    <a:pt x="4186375" y="378685"/>
                  </a:lnTo>
                  <a:lnTo>
                    <a:pt x="4213949" y="342308"/>
                  </a:lnTo>
                  <a:lnTo>
                    <a:pt x="4251644" y="323960"/>
                  </a:lnTo>
                  <a:lnTo>
                    <a:pt x="4274079" y="321665"/>
                  </a:lnTo>
                  <a:lnTo>
                    <a:pt x="4524213" y="321665"/>
                  </a:lnTo>
                  <a:lnTo>
                    <a:pt x="4512187" y="296790"/>
                  </a:lnTo>
                  <a:lnTo>
                    <a:pt x="4485894" y="260663"/>
                  </a:lnTo>
                  <a:lnTo>
                    <a:pt x="4453508" y="230191"/>
                  </a:lnTo>
                  <a:lnTo>
                    <a:pt x="4415907" y="206008"/>
                  </a:lnTo>
                  <a:lnTo>
                    <a:pt x="4373971" y="188731"/>
                  </a:lnTo>
                  <a:lnTo>
                    <a:pt x="4327700" y="178362"/>
                  </a:lnTo>
                  <a:lnTo>
                    <a:pt x="4277094" y="174905"/>
                  </a:lnTo>
                  <a:close/>
                </a:path>
                <a:path w="5211445" h="1010285">
                  <a:moveTo>
                    <a:pt x="4546489" y="540800"/>
                  </a:moveTo>
                  <a:lnTo>
                    <a:pt x="4363542" y="540800"/>
                  </a:lnTo>
                  <a:lnTo>
                    <a:pt x="4349276" y="568950"/>
                  </a:lnTo>
                  <a:lnTo>
                    <a:pt x="4329612" y="589054"/>
                  </a:lnTo>
                  <a:lnTo>
                    <a:pt x="4304548" y="601114"/>
                  </a:lnTo>
                  <a:lnTo>
                    <a:pt x="4274079" y="605133"/>
                  </a:lnTo>
                  <a:lnTo>
                    <a:pt x="4523659" y="605133"/>
                  </a:lnTo>
                  <a:lnTo>
                    <a:pt x="4532354" y="587421"/>
                  </a:lnTo>
                  <a:lnTo>
                    <a:pt x="4546489" y="540800"/>
                  </a:lnTo>
                  <a:close/>
                </a:path>
                <a:path w="5211445" h="1010285">
                  <a:moveTo>
                    <a:pt x="4524213" y="321665"/>
                  </a:moveTo>
                  <a:lnTo>
                    <a:pt x="4274079" y="321665"/>
                  </a:lnTo>
                  <a:lnTo>
                    <a:pt x="4304548" y="325687"/>
                  </a:lnTo>
                  <a:lnTo>
                    <a:pt x="4329612" y="337752"/>
                  </a:lnTo>
                  <a:lnTo>
                    <a:pt x="4349276" y="357857"/>
                  </a:lnTo>
                  <a:lnTo>
                    <a:pt x="4363542" y="385998"/>
                  </a:lnTo>
                  <a:lnTo>
                    <a:pt x="4546489" y="385998"/>
                  </a:lnTo>
                  <a:lnTo>
                    <a:pt x="4532385" y="338570"/>
                  </a:lnTo>
                  <a:lnTo>
                    <a:pt x="4524213" y="321665"/>
                  </a:lnTo>
                  <a:close/>
                </a:path>
                <a:path w="5211445" h="1010285">
                  <a:moveTo>
                    <a:pt x="4766629" y="182947"/>
                  </a:moveTo>
                  <a:lnTo>
                    <a:pt x="4574635" y="182947"/>
                  </a:lnTo>
                  <a:lnTo>
                    <a:pt x="4802817" y="724752"/>
                  </a:lnTo>
                  <a:lnTo>
                    <a:pt x="4674150" y="1010231"/>
                  </a:lnTo>
                  <a:lnTo>
                    <a:pt x="4859108" y="1010231"/>
                  </a:lnTo>
                  <a:lnTo>
                    <a:pt x="5061737" y="533763"/>
                  </a:lnTo>
                  <a:lnTo>
                    <a:pt x="4896301" y="533763"/>
                  </a:lnTo>
                  <a:lnTo>
                    <a:pt x="4766629" y="182947"/>
                  </a:lnTo>
                  <a:close/>
                </a:path>
                <a:path w="5211445" h="1010285">
                  <a:moveTo>
                    <a:pt x="5210930" y="182947"/>
                  </a:moveTo>
                  <a:lnTo>
                    <a:pt x="5024967" y="182947"/>
                  </a:lnTo>
                  <a:lnTo>
                    <a:pt x="4896301" y="533763"/>
                  </a:lnTo>
                  <a:lnTo>
                    <a:pt x="5061737" y="533763"/>
                  </a:lnTo>
                  <a:lnTo>
                    <a:pt x="5210930" y="182947"/>
                  </a:lnTo>
                  <a:close/>
                </a:path>
              </a:pathLst>
            </a:custGeom>
            <a:solidFill>
              <a:srgbClr val="00E4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558" y="2663164"/>
              <a:ext cx="9545552" cy="6703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636" y="3417068"/>
              <a:ext cx="9461366" cy="676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7877" y="4209295"/>
              <a:ext cx="1840230" cy="470534"/>
            </a:xfrm>
            <a:custGeom>
              <a:avLst/>
              <a:gdLst/>
              <a:ahLst/>
              <a:cxnLst/>
              <a:rect l="l" t="t" r="r" b="b"/>
              <a:pathLst>
                <a:path w="1840230" h="470535">
                  <a:moveTo>
                    <a:pt x="150152" y="203554"/>
                  </a:moveTo>
                  <a:lnTo>
                    <a:pt x="42721" y="203554"/>
                  </a:lnTo>
                  <a:lnTo>
                    <a:pt x="42721" y="343026"/>
                  </a:lnTo>
                  <a:lnTo>
                    <a:pt x="50888" y="398705"/>
                  </a:lnTo>
                  <a:lnTo>
                    <a:pt x="75390" y="436321"/>
                  </a:lnTo>
                  <a:lnTo>
                    <a:pt x="114495" y="457764"/>
                  </a:lnTo>
                  <a:lnTo>
                    <a:pt x="166487" y="464907"/>
                  </a:lnTo>
                  <a:lnTo>
                    <a:pt x="221145" y="464907"/>
                  </a:lnTo>
                  <a:lnTo>
                    <a:pt x="221145" y="373810"/>
                  </a:lnTo>
                  <a:lnTo>
                    <a:pt x="182821" y="373810"/>
                  </a:lnTo>
                  <a:lnTo>
                    <a:pt x="174654" y="373380"/>
                  </a:lnTo>
                  <a:lnTo>
                    <a:pt x="150152" y="354753"/>
                  </a:lnTo>
                  <a:lnTo>
                    <a:pt x="150152" y="203554"/>
                  </a:lnTo>
                  <a:close/>
                </a:path>
                <a:path w="1840230" h="470535">
                  <a:moveTo>
                    <a:pt x="220516" y="114342"/>
                  </a:moveTo>
                  <a:lnTo>
                    <a:pt x="0" y="114342"/>
                  </a:lnTo>
                  <a:lnTo>
                    <a:pt x="0" y="203554"/>
                  </a:lnTo>
                  <a:lnTo>
                    <a:pt x="220516" y="203554"/>
                  </a:lnTo>
                  <a:lnTo>
                    <a:pt x="220516" y="114342"/>
                  </a:lnTo>
                  <a:close/>
                </a:path>
                <a:path w="1840230" h="470535">
                  <a:moveTo>
                    <a:pt x="150152" y="28899"/>
                  </a:moveTo>
                  <a:lnTo>
                    <a:pt x="42721" y="28899"/>
                  </a:lnTo>
                  <a:lnTo>
                    <a:pt x="42721" y="114342"/>
                  </a:lnTo>
                  <a:lnTo>
                    <a:pt x="150152" y="114342"/>
                  </a:lnTo>
                  <a:lnTo>
                    <a:pt x="150152" y="28899"/>
                  </a:lnTo>
                  <a:close/>
                </a:path>
                <a:path w="1840230" h="470535">
                  <a:moveTo>
                    <a:pt x="388249" y="0"/>
                  </a:moveTo>
                  <a:lnTo>
                    <a:pt x="280818" y="0"/>
                  </a:lnTo>
                  <a:lnTo>
                    <a:pt x="280818" y="464907"/>
                  </a:lnTo>
                  <a:lnTo>
                    <a:pt x="388249" y="464907"/>
                  </a:lnTo>
                  <a:lnTo>
                    <a:pt x="388249" y="274546"/>
                  </a:lnTo>
                  <a:lnTo>
                    <a:pt x="389388" y="257937"/>
                  </a:lnTo>
                  <a:lnTo>
                    <a:pt x="406469" y="219888"/>
                  </a:lnTo>
                  <a:lnTo>
                    <a:pt x="440866" y="201631"/>
                  </a:lnTo>
                  <a:lnTo>
                    <a:pt x="455473" y="200412"/>
                  </a:lnTo>
                  <a:lnTo>
                    <a:pt x="620993" y="200412"/>
                  </a:lnTo>
                  <a:lnTo>
                    <a:pt x="620389" y="197825"/>
                  </a:lnTo>
                  <a:lnTo>
                    <a:pt x="609002" y="172283"/>
                  </a:lnTo>
                  <a:lnTo>
                    <a:pt x="601094" y="161461"/>
                  </a:lnTo>
                  <a:lnTo>
                    <a:pt x="388249" y="161461"/>
                  </a:lnTo>
                  <a:lnTo>
                    <a:pt x="388249" y="0"/>
                  </a:lnTo>
                  <a:close/>
                </a:path>
                <a:path w="1840230" h="470535">
                  <a:moveTo>
                    <a:pt x="620993" y="200412"/>
                  </a:moveTo>
                  <a:lnTo>
                    <a:pt x="455473" y="200412"/>
                  </a:lnTo>
                  <a:lnTo>
                    <a:pt x="470079" y="201631"/>
                  </a:lnTo>
                  <a:lnTo>
                    <a:pt x="483116" y="205285"/>
                  </a:lnTo>
                  <a:lnTo>
                    <a:pt x="512447" y="230608"/>
                  </a:lnTo>
                  <a:lnTo>
                    <a:pt x="522696" y="274546"/>
                  </a:lnTo>
                  <a:lnTo>
                    <a:pt x="522696" y="464907"/>
                  </a:lnTo>
                  <a:lnTo>
                    <a:pt x="629499" y="464907"/>
                  </a:lnTo>
                  <a:lnTo>
                    <a:pt x="629499" y="260096"/>
                  </a:lnTo>
                  <a:lnTo>
                    <a:pt x="627221" y="227095"/>
                  </a:lnTo>
                  <a:lnTo>
                    <a:pt x="620993" y="200412"/>
                  </a:lnTo>
                  <a:close/>
                </a:path>
                <a:path w="1840230" h="470535">
                  <a:moveTo>
                    <a:pt x="496309" y="110572"/>
                  </a:moveTo>
                  <a:lnTo>
                    <a:pt x="447423" y="118351"/>
                  </a:lnTo>
                  <a:lnTo>
                    <a:pt x="407568" y="140575"/>
                  </a:lnTo>
                  <a:lnTo>
                    <a:pt x="388249" y="161461"/>
                  </a:lnTo>
                  <a:lnTo>
                    <a:pt x="601094" y="161461"/>
                  </a:lnTo>
                  <a:lnTo>
                    <a:pt x="573349" y="133012"/>
                  </a:lnTo>
                  <a:lnTo>
                    <a:pt x="524973" y="113065"/>
                  </a:lnTo>
                  <a:lnTo>
                    <a:pt x="496309" y="110572"/>
                  </a:lnTo>
                  <a:close/>
                </a:path>
                <a:path w="1840230" h="470535">
                  <a:moveTo>
                    <a:pt x="837450" y="109316"/>
                  </a:moveTo>
                  <a:lnTo>
                    <a:pt x="796143" y="114813"/>
                  </a:lnTo>
                  <a:lnTo>
                    <a:pt x="758919" y="131304"/>
                  </a:lnTo>
                  <a:lnTo>
                    <a:pt x="727428" y="158009"/>
                  </a:lnTo>
                  <a:lnTo>
                    <a:pt x="703318" y="194130"/>
                  </a:lnTo>
                  <a:lnTo>
                    <a:pt x="688005" y="238268"/>
                  </a:lnTo>
                  <a:lnTo>
                    <a:pt x="682900" y="288996"/>
                  </a:lnTo>
                  <a:lnTo>
                    <a:pt x="684176" y="315212"/>
                  </a:lnTo>
                  <a:lnTo>
                    <a:pt x="694385" y="362802"/>
                  </a:lnTo>
                  <a:lnTo>
                    <a:pt x="714450" y="403575"/>
                  </a:lnTo>
                  <a:lnTo>
                    <a:pt x="742250" y="435305"/>
                  </a:lnTo>
                  <a:lnTo>
                    <a:pt x="776981" y="457387"/>
                  </a:lnTo>
                  <a:lnTo>
                    <a:pt x="815933" y="468539"/>
                  </a:lnTo>
                  <a:lnTo>
                    <a:pt x="836822" y="469933"/>
                  </a:lnTo>
                  <a:lnTo>
                    <a:pt x="854786" y="468990"/>
                  </a:lnTo>
                  <a:lnTo>
                    <a:pt x="901846" y="454855"/>
                  </a:lnTo>
                  <a:lnTo>
                    <a:pt x="936891" y="426937"/>
                  </a:lnTo>
                  <a:lnTo>
                    <a:pt x="945510" y="415275"/>
                  </a:lnTo>
                  <a:lnTo>
                    <a:pt x="1052941" y="415275"/>
                  </a:lnTo>
                  <a:lnTo>
                    <a:pt x="1052941" y="376323"/>
                  </a:lnTo>
                  <a:lnTo>
                    <a:pt x="868863" y="376323"/>
                  </a:lnTo>
                  <a:lnTo>
                    <a:pt x="853451" y="374851"/>
                  </a:lnTo>
                  <a:lnTo>
                    <a:pt x="814519" y="352764"/>
                  </a:lnTo>
                  <a:lnTo>
                    <a:pt x="793610" y="308059"/>
                  </a:lnTo>
                  <a:lnTo>
                    <a:pt x="792216" y="288996"/>
                  </a:lnTo>
                  <a:lnTo>
                    <a:pt x="793610" y="269978"/>
                  </a:lnTo>
                  <a:lnTo>
                    <a:pt x="814519" y="225856"/>
                  </a:lnTo>
                  <a:lnTo>
                    <a:pt x="853451" y="204358"/>
                  </a:lnTo>
                  <a:lnTo>
                    <a:pt x="868863" y="202925"/>
                  </a:lnTo>
                  <a:lnTo>
                    <a:pt x="1052941" y="202925"/>
                  </a:lnTo>
                  <a:lnTo>
                    <a:pt x="1052941" y="163974"/>
                  </a:lnTo>
                  <a:lnTo>
                    <a:pt x="945510" y="163974"/>
                  </a:lnTo>
                  <a:lnTo>
                    <a:pt x="937166" y="152312"/>
                  </a:lnTo>
                  <a:lnTo>
                    <a:pt x="927212" y="141828"/>
                  </a:lnTo>
                  <a:lnTo>
                    <a:pt x="887927" y="117797"/>
                  </a:lnTo>
                  <a:lnTo>
                    <a:pt x="855415" y="110258"/>
                  </a:lnTo>
                  <a:lnTo>
                    <a:pt x="837450" y="109316"/>
                  </a:lnTo>
                  <a:close/>
                </a:path>
                <a:path w="1840230" h="470535">
                  <a:moveTo>
                    <a:pt x="1052941" y="415275"/>
                  </a:moveTo>
                  <a:lnTo>
                    <a:pt x="945510" y="415275"/>
                  </a:lnTo>
                  <a:lnTo>
                    <a:pt x="945510" y="464907"/>
                  </a:lnTo>
                  <a:lnTo>
                    <a:pt x="1052941" y="464907"/>
                  </a:lnTo>
                  <a:lnTo>
                    <a:pt x="1052941" y="415275"/>
                  </a:lnTo>
                  <a:close/>
                </a:path>
                <a:path w="1840230" h="470535">
                  <a:moveTo>
                    <a:pt x="1052941" y="202925"/>
                  </a:moveTo>
                  <a:lnTo>
                    <a:pt x="868863" y="202925"/>
                  </a:lnTo>
                  <a:lnTo>
                    <a:pt x="884275" y="204380"/>
                  </a:lnTo>
                  <a:lnTo>
                    <a:pt x="898470" y="208741"/>
                  </a:lnTo>
                  <a:lnTo>
                    <a:pt x="932965" y="238855"/>
                  </a:lnTo>
                  <a:lnTo>
                    <a:pt x="945510" y="289624"/>
                  </a:lnTo>
                  <a:lnTo>
                    <a:pt x="944116" y="308670"/>
                  </a:lnTo>
                  <a:lnTo>
                    <a:pt x="923207" y="353078"/>
                  </a:lnTo>
                  <a:lnTo>
                    <a:pt x="884275" y="374870"/>
                  </a:lnTo>
                  <a:lnTo>
                    <a:pt x="868863" y="376323"/>
                  </a:lnTo>
                  <a:lnTo>
                    <a:pt x="1052941" y="376323"/>
                  </a:lnTo>
                  <a:lnTo>
                    <a:pt x="1052941" y="202925"/>
                  </a:lnTo>
                  <a:close/>
                </a:path>
                <a:path w="1840230" h="470535">
                  <a:moveTo>
                    <a:pt x="1052941" y="114342"/>
                  </a:moveTo>
                  <a:lnTo>
                    <a:pt x="945510" y="114342"/>
                  </a:lnTo>
                  <a:lnTo>
                    <a:pt x="945510" y="163974"/>
                  </a:lnTo>
                  <a:lnTo>
                    <a:pt x="1052941" y="163974"/>
                  </a:lnTo>
                  <a:lnTo>
                    <a:pt x="1052941" y="114342"/>
                  </a:lnTo>
                  <a:close/>
                </a:path>
                <a:path w="1840230" h="470535">
                  <a:moveTo>
                    <a:pt x="1255228" y="203554"/>
                  </a:moveTo>
                  <a:lnTo>
                    <a:pt x="1147797" y="203554"/>
                  </a:lnTo>
                  <a:lnTo>
                    <a:pt x="1147797" y="343026"/>
                  </a:lnTo>
                  <a:lnTo>
                    <a:pt x="1155964" y="398705"/>
                  </a:lnTo>
                  <a:lnTo>
                    <a:pt x="1180466" y="436321"/>
                  </a:lnTo>
                  <a:lnTo>
                    <a:pt x="1219575" y="457764"/>
                  </a:lnTo>
                  <a:lnTo>
                    <a:pt x="1271563" y="464907"/>
                  </a:lnTo>
                  <a:lnTo>
                    <a:pt x="1326221" y="464907"/>
                  </a:lnTo>
                  <a:lnTo>
                    <a:pt x="1326221" y="373810"/>
                  </a:lnTo>
                  <a:lnTo>
                    <a:pt x="1287897" y="373810"/>
                  </a:lnTo>
                  <a:lnTo>
                    <a:pt x="1279730" y="373380"/>
                  </a:lnTo>
                  <a:lnTo>
                    <a:pt x="1255228" y="354753"/>
                  </a:lnTo>
                  <a:lnTo>
                    <a:pt x="1255228" y="203554"/>
                  </a:lnTo>
                  <a:close/>
                </a:path>
                <a:path w="1840230" h="470535">
                  <a:moveTo>
                    <a:pt x="1325593" y="114342"/>
                  </a:moveTo>
                  <a:lnTo>
                    <a:pt x="1105076" y="114342"/>
                  </a:lnTo>
                  <a:lnTo>
                    <a:pt x="1105076" y="203554"/>
                  </a:lnTo>
                  <a:lnTo>
                    <a:pt x="1325593" y="203554"/>
                  </a:lnTo>
                  <a:lnTo>
                    <a:pt x="1325593" y="114342"/>
                  </a:lnTo>
                  <a:close/>
                </a:path>
                <a:path w="1840230" h="470535">
                  <a:moveTo>
                    <a:pt x="1255228" y="28899"/>
                  </a:moveTo>
                  <a:lnTo>
                    <a:pt x="1147797" y="28899"/>
                  </a:lnTo>
                  <a:lnTo>
                    <a:pt x="1147797" y="114342"/>
                  </a:lnTo>
                  <a:lnTo>
                    <a:pt x="1255228" y="114342"/>
                  </a:lnTo>
                  <a:lnTo>
                    <a:pt x="1255228" y="28899"/>
                  </a:lnTo>
                  <a:close/>
                </a:path>
                <a:path w="1840230" h="470535">
                  <a:moveTo>
                    <a:pt x="1436165" y="353078"/>
                  </a:moveTo>
                  <a:lnTo>
                    <a:pt x="1389989" y="370041"/>
                  </a:lnTo>
                  <a:lnTo>
                    <a:pt x="1372083" y="412134"/>
                  </a:lnTo>
                  <a:lnTo>
                    <a:pt x="1373202" y="423895"/>
                  </a:lnTo>
                  <a:lnTo>
                    <a:pt x="1399589" y="460568"/>
                  </a:lnTo>
                  <a:lnTo>
                    <a:pt x="1436165" y="469933"/>
                  </a:lnTo>
                  <a:lnTo>
                    <a:pt x="1449374" y="468892"/>
                  </a:lnTo>
                  <a:lnTo>
                    <a:pt x="1489547" y="444473"/>
                  </a:lnTo>
                  <a:lnTo>
                    <a:pt x="1499619" y="412134"/>
                  </a:lnTo>
                  <a:lnTo>
                    <a:pt x="1498500" y="400083"/>
                  </a:lnTo>
                  <a:lnTo>
                    <a:pt x="1472151" y="362619"/>
                  </a:lnTo>
                  <a:lnTo>
                    <a:pt x="1436165" y="353078"/>
                  </a:lnTo>
                  <a:close/>
                </a:path>
                <a:path w="1840230" h="470535">
                  <a:moveTo>
                    <a:pt x="1697518" y="23873"/>
                  </a:moveTo>
                  <a:lnTo>
                    <a:pt x="1587574" y="23873"/>
                  </a:lnTo>
                  <a:lnTo>
                    <a:pt x="1554905" y="192245"/>
                  </a:lnTo>
                  <a:lnTo>
                    <a:pt x="1627154" y="192245"/>
                  </a:lnTo>
                  <a:lnTo>
                    <a:pt x="1697518" y="23873"/>
                  </a:lnTo>
                  <a:close/>
                </a:path>
                <a:path w="1840230" h="470535">
                  <a:moveTo>
                    <a:pt x="1840132" y="23873"/>
                  </a:moveTo>
                  <a:lnTo>
                    <a:pt x="1730188" y="23873"/>
                  </a:lnTo>
                  <a:lnTo>
                    <a:pt x="1697518" y="192245"/>
                  </a:lnTo>
                  <a:lnTo>
                    <a:pt x="1769768" y="192245"/>
                  </a:lnTo>
                  <a:lnTo>
                    <a:pt x="1840132" y="238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7721" y="4293733"/>
              <a:ext cx="6329660" cy="4538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8809" y="4899369"/>
              <a:ext cx="8791889" cy="5071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14318" y="20485"/>
              <a:ext cx="8879310" cy="11277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14318" y="0"/>
              <a:ext cx="8889781" cy="113085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102578" y="10685747"/>
              <a:ext cx="128234" cy="1510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381363" y="10383212"/>
              <a:ext cx="190192" cy="2166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58455" y="10482937"/>
              <a:ext cx="42141" cy="423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272448" y="10396353"/>
              <a:ext cx="253217" cy="33749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571560" y="10401013"/>
              <a:ext cx="219908" cy="3323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839738" y="10402385"/>
              <a:ext cx="257903" cy="33101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140861" y="10401003"/>
              <a:ext cx="241741" cy="33239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420129" y="10396353"/>
              <a:ext cx="319864" cy="33704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758109" y="10402332"/>
              <a:ext cx="443829" cy="3311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39123" y="10309602"/>
              <a:ext cx="35077" cy="3169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315187" y="10253091"/>
              <a:ext cx="35129" cy="316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396433" y="10763431"/>
              <a:ext cx="53806" cy="539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993996" y="10353140"/>
              <a:ext cx="157677" cy="15847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219064" y="10671203"/>
              <a:ext cx="207775" cy="1850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764744" y="10400813"/>
              <a:ext cx="209805" cy="33304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012580" y="10400824"/>
              <a:ext cx="224349" cy="33303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289932" y="10400929"/>
              <a:ext cx="42281" cy="3329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376527" y="10396353"/>
              <a:ext cx="288410" cy="337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715934" y="10400918"/>
              <a:ext cx="224900" cy="33294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975776" y="10400813"/>
              <a:ext cx="251742" cy="33303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128910" y="10257635"/>
              <a:ext cx="188978" cy="18553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401509" y="10597195"/>
              <a:ext cx="159504" cy="20995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033375" y="10729212"/>
              <a:ext cx="50728" cy="5121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978504" y="10510412"/>
              <a:ext cx="190080" cy="20719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302976" y="10291382"/>
              <a:ext cx="165479" cy="13959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101171" y="10282440"/>
              <a:ext cx="63037" cy="6365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15029" y="6181633"/>
              <a:ext cx="9166987" cy="4056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13144" y="6633975"/>
              <a:ext cx="8932513" cy="35056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08998" y="7086318"/>
              <a:ext cx="9905782" cy="4056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25961" y="7538660"/>
              <a:ext cx="9249519" cy="40560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2391" y="8311034"/>
              <a:ext cx="7949024" cy="38449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20684" y="8767900"/>
              <a:ext cx="6989347" cy="28233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20684" y="9213834"/>
              <a:ext cx="8241496" cy="28836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20684" y="9668061"/>
              <a:ext cx="7536660" cy="3807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590" y="10309633"/>
            <a:ext cx="4773930" cy="5283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  <a:hlinkClick r:id="rId2"/>
              </a:rPr>
              <a:t>www.brightshadow.org.uk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7295515">
              <a:lnSpc>
                <a:spcPct val="100000"/>
              </a:lnSpc>
              <a:spcBef>
                <a:spcPts val="115"/>
              </a:spcBef>
            </a:pPr>
            <a:r>
              <a:rPr dirty="0">
                <a:solidFill>
                  <a:srgbClr val="FFC11E"/>
                </a:solidFill>
              </a:rPr>
              <a:t>Our </a:t>
            </a:r>
            <a:r>
              <a:rPr spc="-10" dirty="0">
                <a:solidFill>
                  <a:srgbClr val="FFC11E"/>
                </a:solidFill>
              </a:rPr>
              <a:t>impact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76732" cy="113085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6310">
              <a:lnSpc>
                <a:spcPct val="100000"/>
              </a:lnSpc>
              <a:spcBef>
                <a:spcPts val="95"/>
              </a:spcBef>
            </a:pPr>
            <a:r>
              <a:rPr dirty="0"/>
              <a:t>“Having</a:t>
            </a:r>
            <a:r>
              <a:rPr spc="-110" dirty="0"/>
              <a:t> </a:t>
            </a:r>
            <a:r>
              <a:rPr dirty="0"/>
              <a:t>memory</a:t>
            </a:r>
            <a:r>
              <a:rPr spc="-110" dirty="0"/>
              <a:t> </a:t>
            </a:r>
            <a:r>
              <a:rPr spc="-10" dirty="0"/>
              <a:t>problems, </a:t>
            </a:r>
            <a:r>
              <a:rPr dirty="0"/>
              <a:t>Zest</a:t>
            </a:r>
            <a:r>
              <a:rPr spc="-125" dirty="0"/>
              <a:t> </a:t>
            </a:r>
            <a:r>
              <a:rPr dirty="0"/>
              <a:t>has</a:t>
            </a:r>
            <a:r>
              <a:rPr spc="-120" dirty="0"/>
              <a:t> </a:t>
            </a:r>
            <a:r>
              <a:rPr dirty="0"/>
              <a:t>helped</a:t>
            </a:r>
            <a:r>
              <a:rPr spc="-120" dirty="0"/>
              <a:t> </a:t>
            </a:r>
            <a:r>
              <a:rPr dirty="0"/>
              <a:t>me</a:t>
            </a:r>
            <a:r>
              <a:rPr spc="-120" dirty="0"/>
              <a:t> </a:t>
            </a:r>
            <a:r>
              <a:rPr spc="-10" dirty="0"/>
              <a:t>maintain </a:t>
            </a:r>
            <a:r>
              <a:rPr dirty="0"/>
              <a:t>some</a:t>
            </a:r>
            <a:r>
              <a:rPr spc="-85" dirty="0"/>
              <a:t> </a:t>
            </a:r>
            <a:r>
              <a:rPr dirty="0"/>
              <a:t>of</a:t>
            </a:r>
            <a:r>
              <a:rPr spc="-85" dirty="0"/>
              <a:t> </a:t>
            </a:r>
            <a:r>
              <a:rPr dirty="0"/>
              <a:t>my</a:t>
            </a:r>
            <a:r>
              <a:rPr spc="-85" dirty="0"/>
              <a:t> </a:t>
            </a:r>
            <a:r>
              <a:rPr spc="-20" dirty="0"/>
              <a:t>independence</a:t>
            </a:r>
            <a:r>
              <a:rPr spc="-85" dirty="0"/>
              <a:t> </a:t>
            </a:r>
            <a:r>
              <a:rPr spc="-25" dirty="0"/>
              <a:t>and </a:t>
            </a:r>
            <a:r>
              <a:rPr spc="-10" dirty="0"/>
              <a:t>confidence.</a:t>
            </a:r>
          </a:p>
          <a:p>
            <a:pPr marL="12700" marR="861694">
              <a:lnSpc>
                <a:spcPct val="100000"/>
              </a:lnSpc>
              <a:spcBef>
                <a:spcPts val="2360"/>
              </a:spcBef>
            </a:pPr>
            <a:r>
              <a:rPr b="0" dirty="0">
                <a:latin typeface="Poppins Light"/>
                <a:cs typeface="Poppins Light"/>
              </a:rPr>
              <a:t>I</a:t>
            </a:r>
            <a:r>
              <a:rPr b="0" spc="-10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love</a:t>
            </a:r>
            <a:r>
              <a:rPr b="0" spc="-10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all</a:t>
            </a:r>
            <a:r>
              <a:rPr b="0" spc="-10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the</a:t>
            </a:r>
            <a:r>
              <a:rPr b="0" spc="-10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activities</a:t>
            </a:r>
            <a:r>
              <a:rPr b="0" spc="-10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that</a:t>
            </a:r>
            <a:r>
              <a:rPr b="0" spc="-95" dirty="0">
                <a:latin typeface="Poppins Light"/>
                <a:cs typeface="Poppins Light"/>
              </a:rPr>
              <a:t> </a:t>
            </a:r>
            <a:r>
              <a:rPr b="0" spc="-25" dirty="0">
                <a:latin typeface="Poppins Light"/>
                <a:cs typeface="Poppins Light"/>
              </a:rPr>
              <a:t>we</a:t>
            </a:r>
            <a:r>
              <a:rPr b="0" spc="1235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do</a:t>
            </a:r>
            <a:r>
              <a:rPr b="0" spc="-12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and</a:t>
            </a:r>
            <a:r>
              <a:rPr b="0" spc="-114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being</a:t>
            </a:r>
            <a:r>
              <a:rPr b="0" spc="-114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introduced</a:t>
            </a:r>
            <a:r>
              <a:rPr b="0" spc="-12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to</a:t>
            </a:r>
            <a:r>
              <a:rPr b="0" spc="-114" dirty="0">
                <a:latin typeface="Poppins Light"/>
                <a:cs typeface="Poppins Light"/>
              </a:rPr>
              <a:t> </a:t>
            </a:r>
            <a:r>
              <a:rPr b="0" spc="-25" dirty="0">
                <a:latin typeface="Poppins Light"/>
                <a:cs typeface="Poppins Light"/>
              </a:rPr>
              <a:t>new</a:t>
            </a:r>
          </a:p>
          <a:p>
            <a:pPr marL="12700" marR="5080">
              <a:lnSpc>
                <a:spcPts val="5940"/>
              </a:lnSpc>
              <a:spcBef>
                <a:spcPts val="190"/>
              </a:spcBef>
            </a:pPr>
            <a:r>
              <a:rPr b="0" dirty="0">
                <a:latin typeface="Poppins Light"/>
                <a:cs typeface="Poppins Light"/>
              </a:rPr>
              <a:t>things.</a:t>
            </a:r>
            <a:r>
              <a:rPr b="0" spc="-125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It</a:t>
            </a:r>
            <a:r>
              <a:rPr b="0" spc="-125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has</a:t>
            </a:r>
            <a:r>
              <a:rPr b="0" spc="-125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encouraged</a:t>
            </a:r>
            <a:r>
              <a:rPr b="0" spc="-125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me</a:t>
            </a:r>
            <a:r>
              <a:rPr b="0" spc="-12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to</a:t>
            </a:r>
            <a:r>
              <a:rPr b="0" spc="-125" dirty="0">
                <a:latin typeface="Poppins Light"/>
                <a:cs typeface="Poppins Light"/>
              </a:rPr>
              <a:t> </a:t>
            </a:r>
            <a:r>
              <a:rPr b="0" spc="-25" dirty="0">
                <a:latin typeface="Poppins Light"/>
                <a:cs typeface="Poppins Light"/>
              </a:rPr>
              <a:t>do </a:t>
            </a:r>
            <a:r>
              <a:rPr b="0" dirty="0">
                <a:latin typeface="Poppins Light"/>
                <a:cs typeface="Poppins Light"/>
              </a:rPr>
              <a:t>things</a:t>
            </a:r>
            <a:r>
              <a:rPr b="0" spc="-85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for</a:t>
            </a:r>
            <a:r>
              <a:rPr b="0" spc="-80" dirty="0">
                <a:latin typeface="Poppins Light"/>
                <a:cs typeface="Poppins Light"/>
              </a:rPr>
              <a:t> </a:t>
            </a:r>
            <a:r>
              <a:rPr b="0" spc="-10" dirty="0">
                <a:latin typeface="Poppins Light"/>
                <a:cs typeface="Poppins Light"/>
              </a:rPr>
              <a:t>myself.”</a:t>
            </a:r>
          </a:p>
          <a:p>
            <a:pPr marL="12700">
              <a:lnSpc>
                <a:spcPct val="100000"/>
              </a:lnSpc>
              <a:spcBef>
                <a:spcPts val="2170"/>
              </a:spcBef>
            </a:pPr>
            <a:r>
              <a:rPr b="0" dirty="0">
                <a:latin typeface="Poppins Light"/>
                <a:cs typeface="Poppins Light"/>
              </a:rPr>
              <a:t>-</a:t>
            </a:r>
            <a:r>
              <a:rPr b="0" spc="-70" dirty="0">
                <a:latin typeface="Poppins Light"/>
                <a:cs typeface="Poppins Light"/>
              </a:rPr>
              <a:t> </a:t>
            </a:r>
            <a:r>
              <a:rPr b="0" dirty="0">
                <a:latin typeface="Poppins Light"/>
                <a:cs typeface="Poppins Light"/>
              </a:rPr>
              <a:t>Zest</a:t>
            </a:r>
            <a:r>
              <a:rPr b="0" spc="-70" dirty="0">
                <a:latin typeface="Poppins Light"/>
                <a:cs typeface="Poppins Light"/>
              </a:rPr>
              <a:t> </a:t>
            </a:r>
            <a:r>
              <a:rPr b="0" spc="-10" dirty="0">
                <a:latin typeface="Poppins Light"/>
                <a:cs typeface="Poppins Light"/>
              </a:rPr>
              <a:t>participant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97" y="-162"/>
            <a:ext cx="20109815" cy="11309350"/>
            <a:chOff x="-5397" y="-162"/>
            <a:chExt cx="20109815" cy="11309350"/>
          </a:xfrm>
        </p:grpSpPr>
        <p:sp>
          <p:nvSpPr>
            <p:cNvPr id="3" name="object 3"/>
            <p:cNvSpPr/>
            <p:nvPr/>
          </p:nvSpPr>
          <p:spPr>
            <a:xfrm>
              <a:off x="0" y="9946294"/>
              <a:ext cx="20099020" cy="1357630"/>
            </a:xfrm>
            <a:custGeom>
              <a:avLst/>
              <a:gdLst/>
              <a:ahLst/>
              <a:cxnLst/>
              <a:rect l="l" t="t" r="r" b="b"/>
              <a:pathLst>
                <a:path w="20099020" h="1357629">
                  <a:moveTo>
                    <a:pt x="0" y="1357026"/>
                  </a:moveTo>
                  <a:lnTo>
                    <a:pt x="20098864" y="1357026"/>
                  </a:lnTo>
                  <a:lnTo>
                    <a:pt x="20098864" y="0"/>
                  </a:lnTo>
                  <a:lnTo>
                    <a:pt x="0" y="0"/>
                  </a:lnTo>
                  <a:lnTo>
                    <a:pt x="0" y="13570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9387148"/>
              <a:ext cx="20099020" cy="1916430"/>
            </a:xfrm>
            <a:custGeom>
              <a:avLst/>
              <a:gdLst/>
              <a:ahLst/>
              <a:cxnLst/>
              <a:rect l="l" t="t" r="r" b="b"/>
              <a:pathLst>
                <a:path w="20099020" h="1916429">
                  <a:moveTo>
                    <a:pt x="0" y="1916172"/>
                  </a:moveTo>
                  <a:lnTo>
                    <a:pt x="20098864" y="1916172"/>
                  </a:lnTo>
                  <a:lnTo>
                    <a:pt x="20098864" y="0"/>
                  </a:ln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" y="5235"/>
              <a:ext cx="20093940" cy="9941560"/>
            </a:xfrm>
            <a:custGeom>
              <a:avLst/>
              <a:gdLst/>
              <a:ahLst/>
              <a:cxnLst/>
              <a:rect l="l" t="t" r="r" b="b"/>
              <a:pathLst>
                <a:path w="20093940" h="9941560">
                  <a:moveTo>
                    <a:pt x="20093629" y="0"/>
                  </a:moveTo>
                  <a:lnTo>
                    <a:pt x="0" y="0"/>
                  </a:lnTo>
                  <a:lnTo>
                    <a:pt x="0" y="9941058"/>
                  </a:lnTo>
                  <a:lnTo>
                    <a:pt x="20093629" y="9941058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C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35" y="5235"/>
              <a:ext cx="20093940" cy="9941560"/>
            </a:xfrm>
            <a:custGeom>
              <a:avLst/>
              <a:gdLst/>
              <a:ahLst/>
              <a:cxnLst/>
              <a:rect l="l" t="t" r="r" b="b"/>
              <a:pathLst>
                <a:path w="20093940" h="9941560">
                  <a:moveTo>
                    <a:pt x="0" y="9941058"/>
                  </a:moveTo>
                  <a:lnTo>
                    <a:pt x="20093629" y="9941058"/>
                  </a:lnTo>
                  <a:lnTo>
                    <a:pt x="20093629" y="0"/>
                  </a:lnTo>
                  <a:lnTo>
                    <a:pt x="0" y="0"/>
                  </a:lnTo>
                  <a:lnTo>
                    <a:pt x="0" y="9941058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71633" y="10398296"/>
              <a:ext cx="1929764" cy="339090"/>
            </a:xfrm>
            <a:custGeom>
              <a:avLst/>
              <a:gdLst/>
              <a:ahLst/>
              <a:cxnLst/>
              <a:rect l="l" t="t" r="r" b="b"/>
              <a:pathLst>
                <a:path w="1929765" h="339090">
                  <a:moveTo>
                    <a:pt x="253212" y="243598"/>
                  </a:moveTo>
                  <a:lnTo>
                    <a:pt x="232143" y="192201"/>
                  </a:lnTo>
                  <a:lnTo>
                    <a:pt x="199402" y="169570"/>
                  </a:lnTo>
                  <a:lnTo>
                    <a:pt x="157035" y="154381"/>
                  </a:lnTo>
                  <a:lnTo>
                    <a:pt x="131152" y="148742"/>
                  </a:lnTo>
                  <a:lnTo>
                    <a:pt x="130886" y="148793"/>
                  </a:lnTo>
                  <a:lnTo>
                    <a:pt x="91516" y="138595"/>
                  </a:lnTo>
                  <a:lnTo>
                    <a:pt x="63169" y="125031"/>
                  </a:lnTo>
                  <a:lnTo>
                    <a:pt x="45923" y="108178"/>
                  </a:lnTo>
                  <a:lnTo>
                    <a:pt x="39852" y="88074"/>
                  </a:lnTo>
                  <a:lnTo>
                    <a:pt x="41351" y="76517"/>
                  </a:lnTo>
                  <a:lnTo>
                    <a:pt x="77889" y="38138"/>
                  </a:lnTo>
                  <a:lnTo>
                    <a:pt x="128384" y="27508"/>
                  </a:lnTo>
                  <a:lnTo>
                    <a:pt x="136474" y="27863"/>
                  </a:lnTo>
                  <a:lnTo>
                    <a:pt x="176784" y="38874"/>
                  </a:lnTo>
                  <a:lnTo>
                    <a:pt x="219583" y="63779"/>
                  </a:lnTo>
                  <a:lnTo>
                    <a:pt x="223240" y="64630"/>
                  </a:lnTo>
                  <a:lnTo>
                    <a:pt x="229692" y="63106"/>
                  </a:lnTo>
                  <a:lnTo>
                    <a:pt x="232397" y="60960"/>
                  </a:lnTo>
                  <a:lnTo>
                    <a:pt x="239229" y="50012"/>
                  </a:lnTo>
                  <a:lnTo>
                    <a:pt x="237845" y="43014"/>
                  </a:lnTo>
                  <a:lnTo>
                    <a:pt x="201663" y="20218"/>
                  </a:lnTo>
                  <a:lnTo>
                    <a:pt x="159321" y="3911"/>
                  </a:lnTo>
                  <a:lnTo>
                    <a:pt x="128384" y="12"/>
                  </a:lnTo>
                  <a:lnTo>
                    <a:pt x="105651" y="1574"/>
                  </a:lnTo>
                  <a:lnTo>
                    <a:pt x="64909" y="14008"/>
                  </a:lnTo>
                  <a:lnTo>
                    <a:pt x="31902" y="38239"/>
                  </a:lnTo>
                  <a:lnTo>
                    <a:pt x="12357" y="88112"/>
                  </a:lnTo>
                  <a:lnTo>
                    <a:pt x="19481" y="118491"/>
                  </a:lnTo>
                  <a:lnTo>
                    <a:pt x="40830" y="143268"/>
                  </a:lnTo>
                  <a:lnTo>
                    <a:pt x="76352" y="162394"/>
                  </a:lnTo>
                  <a:lnTo>
                    <a:pt x="126022" y="175780"/>
                  </a:lnTo>
                  <a:lnTo>
                    <a:pt x="126326" y="175704"/>
                  </a:lnTo>
                  <a:lnTo>
                    <a:pt x="169468" y="186880"/>
                  </a:lnTo>
                  <a:lnTo>
                    <a:pt x="200393" y="201917"/>
                  </a:lnTo>
                  <a:lnTo>
                    <a:pt x="219011" y="220764"/>
                  </a:lnTo>
                  <a:lnTo>
                    <a:pt x="225234" y="243370"/>
                  </a:lnTo>
                  <a:lnTo>
                    <a:pt x="223608" y="256209"/>
                  </a:lnTo>
                  <a:lnTo>
                    <a:pt x="198780" y="288874"/>
                  </a:lnTo>
                  <a:lnTo>
                    <a:pt x="148450" y="308229"/>
                  </a:lnTo>
                  <a:lnTo>
                    <a:pt x="128117" y="309549"/>
                  </a:lnTo>
                  <a:lnTo>
                    <a:pt x="101993" y="306971"/>
                  </a:lnTo>
                  <a:lnTo>
                    <a:pt x="75984" y="299250"/>
                  </a:lnTo>
                  <a:lnTo>
                    <a:pt x="50177" y="286435"/>
                  </a:lnTo>
                  <a:lnTo>
                    <a:pt x="24688" y="268566"/>
                  </a:lnTo>
                  <a:lnTo>
                    <a:pt x="21767" y="266065"/>
                  </a:lnTo>
                  <a:lnTo>
                    <a:pt x="18326" y="264998"/>
                  </a:lnTo>
                  <a:lnTo>
                    <a:pt x="10883" y="265836"/>
                  </a:lnTo>
                  <a:lnTo>
                    <a:pt x="7759" y="267487"/>
                  </a:lnTo>
                  <a:lnTo>
                    <a:pt x="5194" y="270510"/>
                  </a:lnTo>
                  <a:lnTo>
                    <a:pt x="0" y="277291"/>
                  </a:lnTo>
                  <a:lnTo>
                    <a:pt x="660" y="284111"/>
                  </a:lnTo>
                  <a:lnTo>
                    <a:pt x="37096" y="310426"/>
                  </a:lnTo>
                  <a:lnTo>
                    <a:pt x="98247" y="334327"/>
                  </a:lnTo>
                  <a:lnTo>
                    <a:pt x="129298" y="337515"/>
                  </a:lnTo>
                  <a:lnTo>
                    <a:pt x="153212" y="335826"/>
                  </a:lnTo>
                  <a:lnTo>
                    <a:pt x="196481" y="322453"/>
                  </a:lnTo>
                  <a:lnTo>
                    <a:pt x="232067" y="296481"/>
                  </a:lnTo>
                  <a:lnTo>
                    <a:pt x="250850" y="262813"/>
                  </a:lnTo>
                  <a:lnTo>
                    <a:pt x="253212" y="243598"/>
                  </a:lnTo>
                  <a:close/>
                </a:path>
                <a:path w="1929765" h="339090">
                  <a:moveTo>
                    <a:pt x="519023" y="15240"/>
                  </a:moveTo>
                  <a:lnTo>
                    <a:pt x="517474" y="11722"/>
                  </a:lnTo>
                  <a:lnTo>
                    <a:pt x="508355" y="3251"/>
                  </a:lnTo>
                  <a:lnTo>
                    <a:pt x="499160" y="3289"/>
                  </a:lnTo>
                  <a:lnTo>
                    <a:pt x="493471" y="8940"/>
                  </a:lnTo>
                  <a:lnTo>
                    <a:pt x="490626" y="11785"/>
                  </a:lnTo>
                  <a:lnTo>
                    <a:pt x="489191" y="15265"/>
                  </a:lnTo>
                  <a:lnTo>
                    <a:pt x="489191" y="156171"/>
                  </a:lnTo>
                  <a:lnTo>
                    <a:pt x="328917" y="156171"/>
                  </a:lnTo>
                  <a:lnTo>
                    <a:pt x="328917" y="15227"/>
                  </a:lnTo>
                  <a:lnTo>
                    <a:pt x="327355" y="11684"/>
                  </a:lnTo>
                  <a:lnTo>
                    <a:pt x="318300" y="3251"/>
                  </a:lnTo>
                  <a:lnTo>
                    <a:pt x="309054" y="3302"/>
                  </a:lnTo>
                  <a:lnTo>
                    <a:pt x="300520" y="11785"/>
                  </a:lnTo>
                  <a:lnTo>
                    <a:pt x="299085" y="15278"/>
                  </a:lnTo>
                  <a:lnTo>
                    <a:pt x="299085" y="326428"/>
                  </a:lnTo>
                  <a:lnTo>
                    <a:pt x="300520" y="329933"/>
                  </a:lnTo>
                  <a:lnTo>
                    <a:pt x="309029" y="338416"/>
                  </a:lnTo>
                  <a:lnTo>
                    <a:pt x="318350" y="338467"/>
                  </a:lnTo>
                  <a:lnTo>
                    <a:pt x="327355" y="330022"/>
                  </a:lnTo>
                  <a:lnTo>
                    <a:pt x="328917" y="326491"/>
                  </a:lnTo>
                  <a:lnTo>
                    <a:pt x="328917" y="185521"/>
                  </a:lnTo>
                  <a:lnTo>
                    <a:pt x="489191" y="185521"/>
                  </a:lnTo>
                  <a:lnTo>
                    <a:pt x="489191" y="326428"/>
                  </a:lnTo>
                  <a:lnTo>
                    <a:pt x="490626" y="329933"/>
                  </a:lnTo>
                  <a:lnTo>
                    <a:pt x="496303" y="335610"/>
                  </a:lnTo>
                  <a:lnTo>
                    <a:pt x="499821" y="337058"/>
                  </a:lnTo>
                  <a:lnTo>
                    <a:pt x="507873" y="337058"/>
                  </a:lnTo>
                  <a:lnTo>
                    <a:pt x="511416" y="335635"/>
                  </a:lnTo>
                  <a:lnTo>
                    <a:pt x="517474" y="330009"/>
                  </a:lnTo>
                  <a:lnTo>
                    <a:pt x="519023" y="326478"/>
                  </a:lnTo>
                  <a:lnTo>
                    <a:pt x="519023" y="15240"/>
                  </a:lnTo>
                  <a:close/>
                </a:path>
                <a:path w="1929765" h="339090">
                  <a:moveTo>
                    <a:pt x="825195" y="320446"/>
                  </a:moveTo>
                  <a:lnTo>
                    <a:pt x="823582" y="316750"/>
                  </a:lnTo>
                  <a:lnTo>
                    <a:pt x="799668" y="252907"/>
                  </a:lnTo>
                  <a:lnTo>
                    <a:pt x="788517" y="223113"/>
                  </a:lnTo>
                  <a:lnTo>
                    <a:pt x="757161" y="139395"/>
                  </a:lnTo>
                  <a:lnTo>
                    <a:pt x="757161" y="223113"/>
                  </a:lnTo>
                  <a:lnTo>
                    <a:pt x="635812" y="223113"/>
                  </a:lnTo>
                  <a:lnTo>
                    <a:pt x="696696" y="61861"/>
                  </a:lnTo>
                  <a:lnTo>
                    <a:pt x="757161" y="223113"/>
                  </a:lnTo>
                  <a:lnTo>
                    <a:pt x="757161" y="139395"/>
                  </a:lnTo>
                  <a:lnTo>
                    <a:pt x="728129" y="61861"/>
                  </a:lnTo>
                  <a:lnTo>
                    <a:pt x="710717" y="15316"/>
                  </a:lnTo>
                  <a:lnTo>
                    <a:pt x="709307" y="11137"/>
                  </a:lnTo>
                  <a:lnTo>
                    <a:pt x="705726" y="6032"/>
                  </a:lnTo>
                  <a:lnTo>
                    <a:pt x="689775" y="6032"/>
                  </a:lnTo>
                  <a:lnTo>
                    <a:pt x="684657" y="9169"/>
                  </a:lnTo>
                  <a:lnTo>
                    <a:pt x="681761" y="15417"/>
                  </a:lnTo>
                  <a:lnTo>
                    <a:pt x="568845" y="316953"/>
                  </a:lnTo>
                  <a:lnTo>
                    <a:pt x="567296" y="320446"/>
                  </a:lnTo>
                  <a:lnTo>
                    <a:pt x="582841" y="337058"/>
                  </a:lnTo>
                  <a:lnTo>
                    <a:pt x="589597" y="337058"/>
                  </a:lnTo>
                  <a:lnTo>
                    <a:pt x="594436" y="333667"/>
                  </a:lnTo>
                  <a:lnTo>
                    <a:pt x="624789" y="252907"/>
                  </a:lnTo>
                  <a:lnTo>
                    <a:pt x="768184" y="252907"/>
                  </a:lnTo>
                  <a:lnTo>
                    <a:pt x="798512" y="333679"/>
                  </a:lnTo>
                  <a:lnTo>
                    <a:pt x="803313" y="337019"/>
                  </a:lnTo>
                  <a:lnTo>
                    <a:pt x="810501" y="337019"/>
                  </a:lnTo>
                  <a:lnTo>
                    <a:pt x="823595" y="328142"/>
                  </a:lnTo>
                  <a:lnTo>
                    <a:pt x="825169" y="324421"/>
                  </a:lnTo>
                  <a:lnTo>
                    <a:pt x="825195" y="320446"/>
                  </a:lnTo>
                  <a:close/>
                </a:path>
                <a:path w="1929765" h="339090">
                  <a:moveTo>
                    <a:pt x="1110157" y="171323"/>
                  </a:moveTo>
                  <a:lnTo>
                    <a:pt x="1107084" y="138214"/>
                  </a:lnTo>
                  <a:lnTo>
                    <a:pt x="1097927" y="107480"/>
                  </a:lnTo>
                  <a:lnTo>
                    <a:pt x="1082713" y="79235"/>
                  </a:lnTo>
                  <a:lnTo>
                    <a:pt x="1080325" y="76352"/>
                  </a:lnTo>
                  <a:lnTo>
                    <a:pt x="1080325" y="171081"/>
                  </a:lnTo>
                  <a:lnTo>
                    <a:pt x="1077823" y="198196"/>
                  </a:lnTo>
                  <a:lnTo>
                    <a:pt x="1057859" y="246418"/>
                  </a:lnTo>
                  <a:lnTo>
                    <a:pt x="1019517" y="284759"/>
                  </a:lnTo>
                  <a:lnTo>
                    <a:pt x="971181" y="304723"/>
                  </a:lnTo>
                  <a:lnTo>
                    <a:pt x="943965" y="307225"/>
                  </a:lnTo>
                  <a:lnTo>
                    <a:pt x="898194" y="307225"/>
                  </a:lnTo>
                  <a:lnTo>
                    <a:pt x="898194" y="34467"/>
                  </a:lnTo>
                  <a:lnTo>
                    <a:pt x="943914" y="34467"/>
                  </a:lnTo>
                  <a:lnTo>
                    <a:pt x="996365" y="44831"/>
                  </a:lnTo>
                  <a:lnTo>
                    <a:pt x="1040472" y="74790"/>
                  </a:lnTo>
                  <a:lnTo>
                    <a:pt x="1070317" y="118833"/>
                  </a:lnTo>
                  <a:lnTo>
                    <a:pt x="1080325" y="171081"/>
                  </a:lnTo>
                  <a:lnTo>
                    <a:pt x="1080325" y="76352"/>
                  </a:lnTo>
                  <a:lnTo>
                    <a:pt x="1038593" y="34467"/>
                  </a:lnTo>
                  <a:lnTo>
                    <a:pt x="977049" y="7734"/>
                  </a:lnTo>
                  <a:lnTo>
                    <a:pt x="943965" y="4648"/>
                  </a:lnTo>
                  <a:lnTo>
                    <a:pt x="879017" y="4648"/>
                  </a:lnTo>
                  <a:lnTo>
                    <a:pt x="875525" y="6096"/>
                  </a:lnTo>
                  <a:lnTo>
                    <a:pt x="872667" y="8928"/>
                  </a:lnTo>
                  <a:lnTo>
                    <a:pt x="869848" y="11798"/>
                  </a:lnTo>
                  <a:lnTo>
                    <a:pt x="868400" y="15265"/>
                  </a:lnTo>
                  <a:lnTo>
                    <a:pt x="868400" y="326428"/>
                  </a:lnTo>
                  <a:lnTo>
                    <a:pt x="869746" y="329844"/>
                  </a:lnTo>
                  <a:lnTo>
                    <a:pt x="872451" y="332524"/>
                  </a:lnTo>
                  <a:lnTo>
                    <a:pt x="875030" y="335127"/>
                  </a:lnTo>
                  <a:lnTo>
                    <a:pt x="878154" y="336626"/>
                  </a:lnTo>
                  <a:lnTo>
                    <a:pt x="882154" y="337058"/>
                  </a:lnTo>
                  <a:lnTo>
                    <a:pt x="943965" y="337058"/>
                  </a:lnTo>
                  <a:lnTo>
                    <a:pt x="977049" y="334010"/>
                  </a:lnTo>
                  <a:lnTo>
                    <a:pt x="1007732" y="324891"/>
                  </a:lnTo>
                  <a:lnTo>
                    <a:pt x="1035913" y="309740"/>
                  </a:lnTo>
                  <a:lnTo>
                    <a:pt x="1038948" y="307225"/>
                  </a:lnTo>
                  <a:lnTo>
                    <a:pt x="1061478" y="288607"/>
                  </a:lnTo>
                  <a:lnTo>
                    <a:pt x="1082713" y="263144"/>
                  </a:lnTo>
                  <a:lnTo>
                    <a:pt x="1097927" y="235051"/>
                  </a:lnTo>
                  <a:lnTo>
                    <a:pt x="1107084" y="204406"/>
                  </a:lnTo>
                  <a:lnTo>
                    <a:pt x="1110157" y="171323"/>
                  </a:lnTo>
                  <a:close/>
                </a:path>
                <a:path w="1929765" h="339090">
                  <a:moveTo>
                    <a:pt x="1467548" y="168503"/>
                  </a:moveTo>
                  <a:lnTo>
                    <a:pt x="1464437" y="134797"/>
                  </a:lnTo>
                  <a:lnTo>
                    <a:pt x="1455623" y="103619"/>
                  </a:lnTo>
                  <a:lnTo>
                    <a:pt x="1441145" y="75044"/>
                  </a:lnTo>
                  <a:lnTo>
                    <a:pt x="1437259" y="70065"/>
                  </a:lnTo>
                  <a:lnTo>
                    <a:pt x="1437259" y="168503"/>
                  </a:lnTo>
                  <a:lnTo>
                    <a:pt x="1434642" y="196278"/>
                  </a:lnTo>
                  <a:lnTo>
                    <a:pt x="1415351" y="245414"/>
                  </a:lnTo>
                  <a:lnTo>
                    <a:pt x="1378788" y="284403"/>
                  </a:lnTo>
                  <a:lnTo>
                    <a:pt x="1333042" y="304685"/>
                  </a:lnTo>
                  <a:lnTo>
                    <a:pt x="1307388" y="307238"/>
                  </a:lnTo>
                  <a:lnTo>
                    <a:pt x="1281684" y="304685"/>
                  </a:lnTo>
                  <a:lnTo>
                    <a:pt x="1235849" y="284530"/>
                  </a:lnTo>
                  <a:lnTo>
                    <a:pt x="1199121" y="245694"/>
                  </a:lnTo>
                  <a:lnTo>
                    <a:pt x="1179931" y="196215"/>
                  </a:lnTo>
                  <a:lnTo>
                    <a:pt x="1177531" y="168287"/>
                  </a:lnTo>
                  <a:lnTo>
                    <a:pt x="1179944" y="140347"/>
                  </a:lnTo>
                  <a:lnTo>
                    <a:pt x="1199108" y="91160"/>
                  </a:lnTo>
                  <a:lnTo>
                    <a:pt x="1235862" y="52730"/>
                  </a:lnTo>
                  <a:lnTo>
                    <a:pt x="1281849" y="32791"/>
                  </a:lnTo>
                  <a:lnTo>
                    <a:pt x="1307617" y="30289"/>
                  </a:lnTo>
                  <a:lnTo>
                    <a:pt x="1333360" y="32791"/>
                  </a:lnTo>
                  <a:lnTo>
                    <a:pt x="1379105" y="52730"/>
                  </a:lnTo>
                  <a:lnTo>
                    <a:pt x="1415503" y="91186"/>
                  </a:lnTo>
                  <a:lnTo>
                    <a:pt x="1434680" y="140474"/>
                  </a:lnTo>
                  <a:lnTo>
                    <a:pt x="1437259" y="168503"/>
                  </a:lnTo>
                  <a:lnTo>
                    <a:pt x="1437259" y="70065"/>
                  </a:lnTo>
                  <a:lnTo>
                    <a:pt x="1399565" y="30289"/>
                  </a:lnTo>
                  <a:lnTo>
                    <a:pt x="1340104" y="3098"/>
                  </a:lnTo>
                  <a:lnTo>
                    <a:pt x="1308087" y="0"/>
                  </a:lnTo>
                  <a:lnTo>
                    <a:pt x="1275994" y="3098"/>
                  </a:lnTo>
                  <a:lnTo>
                    <a:pt x="1219187" y="27762"/>
                  </a:lnTo>
                  <a:lnTo>
                    <a:pt x="1174356" y="75057"/>
                  </a:lnTo>
                  <a:lnTo>
                    <a:pt x="1150823" y="134797"/>
                  </a:lnTo>
                  <a:lnTo>
                    <a:pt x="1147686" y="168503"/>
                  </a:lnTo>
                  <a:lnTo>
                    <a:pt x="1150823" y="202260"/>
                  </a:lnTo>
                  <a:lnTo>
                    <a:pt x="1174369" y="262001"/>
                  </a:lnTo>
                  <a:lnTo>
                    <a:pt x="1219212" y="309295"/>
                  </a:lnTo>
                  <a:lnTo>
                    <a:pt x="1276007" y="333959"/>
                  </a:lnTo>
                  <a:lnTo>
                    <a:pt x="1308087" y="337058"/>
                  </a:lnTo>
                  <a:lnTo>
                    <a:pt x="1340129" y="333959"/>
                  </a:lnTo>
                  <a:lnTo>
                    <a:pt x="1396707" y="309295"/>
                  </a:lnTo>
                  <a:lnTo>
                    <a:pt x="1441145" y="261988"/>
                  </a:lnTo>
                  <a:lnTo>
                    <a:pt x="1464437" y="202222"/>
                  </a:lnTo>
                  <a:lnTo>
                    <a:pt x="1467548" y="168503"/>
                  </a:lnTo>
                  <a:close/>
                </a:path>
                <a:path w="1929765" h="339090">
                  <a:moveTo>
                    <a:pt x="1929485" y="19850"/>
                  </a:moveTo>
                  <a:lnTo>
                    <a:pt x="1928088" y="16002"/>
                  </a:lnTo>
                  <a:lnTo>
                    <a:pt x="1926653" y="12153"/>
                  </a:lnTo>
                  <a:lnTo>
                    <a:pt x="1924050" y="9372"/>
                  </a:lnTo>
                  <a:lnTo>
                    <a:pt x="1911870" y="3860"/>
                  </a:lnTo>
                  <a:lnTo>
                    <a:pt x="1904758" y="6426"/>
                  </a:lnTo>
                  <a:lnTo>
                    <a:pt x="1900389" y="15163"/>
                  </a:lnTo>
                  <a:lnTo>
                    <a:pt x="1800987" y="284010"/>
                  </a:lnTo>
                  <a:lnTo>
                    <a:pt x="1721853" y="95758"/>
                  </a:lnTo>
                  <a:lnTo>
                    <a:pt x="1718767" y="89992"/>
                  </a:lnTo>
                  <a:lnTo>
                    <a:pt x="1713826" y="86906"/>
                  </a:lnTo>
                  <a:lnTo>
                    <a:pt x="1701317" y="86906"/>
                  </a:lnTo>
                  <a:lnTo>
                    <a:pt x="1696402" y="89992"/>
                  </a:lnTo>
                  <a:lnTo>
                    <a:pt x="1693189" y="96037"/>
                  </a:lnTo>
                  <a:lnTo>
                    <a:pt x="1613700" y="284035"/>
                  </a:lnTo>
                  <a:lnTo>
                    <a:pt x="1514284" y="15100"/>
                  </a:lnTo>
                  <a:lnTo>
                    <a:pt x="1512633" y="11455"/>
                  </a:lnTo>
                  <a:lnTo>
                    <a:pt x="1509864" y="8864"/>
                  </a:lnTo>
                  <a:lnTo>
                    <a:pt x="1502168" y="6019"/>
                  </a:lnTo>
                  <a:lnTo>
                    <a:pt x="1498396" y="6134"/>
                  </a:lnTo>
                  <a:lnTo>
                    <a:pt x="1491068" y="9398"/>
                  </a:lnTo>
                  <a:lnTo>
                    <a:pt x="1488503" y="12166"/>
                  </a:lnTo>
                  <a:lnTo>
                    <a:pt x="1485658" y="19850"/>
                  </a:lnTo>
                  <a:lnTo>
                    <a:pt x="1485773" y="23647"/>
                  </a:lnTo>
                  <a:lnTo>
                    <a:pt x="1487373" y="27203"/>
                  </a:lnTo>
                  <a:lnTo>
                    <a:pt x="1599133" y="325234"/>
                  </a:lnTo>
                  <a:lnTo>
                    <a:pt x="1599628" y="327964"/>
                  </a:lnTo>
                  <a:lnTo>
                    <a:pt x="1601089" y="330593"/>
                  </a:lnTo>
                  <a:lnTo>
                    <a:pt x="1608175" y="337693"/>
                  </a:lnTo>
                  <a:lnTo>
                    <a:pt x="1614208" y="338632"/>
                  </a:lnTo>
                  <a:lnTo>
                    <a:pt x="1622704" y="334352"/>
                  </a:lnTo>
                  <a:lnTo>
                    <a:pt x="1623631" y="333679"/>
                  </a:lnTo>
                  <a:lnTo>
                    <a:pt x="1626196" y="331127"/>
                  </a:lnTo>
                  <a:lnTo>
                    <a:pt x="1627581" y="328752"/>
                  </a:lnTo>
                  <a:lnTo>
                    <a:pt x="1627860" y="326466"/>
                  </a:lnTo>
                  <a:lnTo>
                    <a:pt x="1707565" y="138074"/>
                  </a:lnTo>
                  <a:lnTo>
                    <a:pt x="1787626" y="328599"/>
                  </a:lnTo>
                  <a:lnTo>
                    <a:pt x="1791119" y="335584"/>
                  </a:lnTo>
                  <a:lnTo>
                    <a:pt x="1796326" y="337045"/>
                  </a:lnTo>
                  <a:lnTo>
                    <a:pt x="1802892" y="337019"/>
                  </a:lnTo>
                  <a:lnTo>
                    <a:pt x="1808429" y="336219"/>
                  </a:lnTo>
                  <a:lnTo>
                    <a:pt x="1812607" y="332930"/>
                  </a:lnTo>
                  <a:lnTo>
                    <a:pt x="1814931" y="327456"/>
                  </a:lnTo>
                  <a:lnTo>
                    <a:pt x="1927771" y="27266"/>
                  </a:lnTo>
                  <a:lnTo>
                    <a:pt x="1929358" y="23647"/>
                  </a:lnTo>
                  <a:lnTo>
                    <a:pt x="1929485" y="19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63932" y="10402765"/>
              <a:ext cx="210185" cy="333375"/>
            </a:xfrm>
            <a:custGeom>
              <a:avLst/>
              <a:gdLst/>
              <a:ahLst/>
              <a:cxnLst/>
              <a:rect l="l" t="t" r="r" b="b"/>
              <a:pathLst>
                <a:path w="210184" h="333375">
                  <a:moveTo>
                    <a:pt x="90615" y="0"/>
                  </a:moveTo>
                  <a:lnTo>
                    <a:pt x="15266" y="0"/>
                  </a:lnTo>
                  <a:lnTo>
                    <a:pt x="10146" y="2115"/>
                  </a:lnTo>
                  <a:lnTo>
                    <a:pt x="6114" y="6125"/>
                  </a:lnTo>
                  <a:lnTo>
                    <a:pt x="2115" y="10146"/>
                  </a:lnTo>
                  <a:lnTo>
                    <a:pt x="0" y="15256"/>
                  </a:lnTo>
                  <a:lnTo>
                    <a:pt x="0" y="317676"/>
                  </a:lnTo>
                  <a:lnTo>
                    <a:pt x="1978" y="322723"/>
                  </a:lnTo>
                  <a:lnTo>
                    <a:pt x="5633" y="326628"/>
                  </a:lnTo>
                  <a:lnTo>
                    <a:pt x="9507" y="330827"/>
                  </a:lnTo>
                  <a:lnTo>
                    <a:pt x="14659" y="333047"/>
                  </a:lnTo>
                  <a:lnTo>
                    <a:pt x="110258" y="333047"/>
                  </a:lnTo>
                  <a:lnTo>
                    <a:pt x="148508" y="325728"/>
                  </a:lnTo>
                  <a:lnTo>
                    <a:pt x="180696" y="303927"/>
                  </a:lnTo>
                  <a:lnTo>
                    <a:pt x="191675" y="290692"/>
                  </a:lnTo>
                  <a:lnTo>
                    <a:pt x="42354" y="290692"/>
                  </a:lnTo>
                  <a:lnTo>
                    <a:pt x="42354" y="176319"/>
                  </a:lnTo>
                  <a:lnTo>
                    <a:pt x="191166" y="176319"/>
                  </a:lnTo>
                  <a:lnTo>
                    <a:pt x="190570" y="175376"/>
                  </a:lnTo>
                  <a:lnTo>
                    <a:pt x="183205" y="166518"/>
                  </a:lnTo>
                  <a:lnTo>
                    <a:pt x="175087" y="158660"/>
                  </a:lnTo>
                  <a:lnTo>
                    <a:pt x="166237" y="151814"/>
                  </a:lnTo>
                  <a:lnTo>
                    <a:pt x="156675" y="145995"/>
                  </a:lnTo>
                  <a:lnTo>
                    <a:pt x="166247" y="133524"/>
                  </a:lnTo>
                  <a:lnTo>
                    <a:pt x="42354" y="133524"/>
                  </a:lnTo>
                  <a:lnTo>
                    <a:pt x="42354" y="42344"/>
                  </a:lnTo>
                  <a:lnTo>
                    <a:pt x="165519" y="42344"/>
                  </a:lnTo>
                  <a:lnTo>
                    <a:pt x="164010" y="39465"/>
                  </a:lnTo>
                  <a:lnTo>
                    <a:pt x="152770" y="25779"/>
                  </a:lnTo>
                  <a:lnTo>
                    <a:pt x="139234" y="14533"/>
                  </a:lnTo>
                  <a:lnTo>
                    <a:pt x="124327" y="6473"/>
                  </a:lnTo>
                  <a:lnTo>
                    <a:pt x="108102" y="1622"/>
                  </a:lnTo>
                  <a:lnTo>
                    <a:pt x="90615" y="0"/>
                  </a:lnTo>
                  <a:close/>
                </a:path>
                <a:path w="210184" h="333375">
                  <a:moveTo>
                    <a:pt x="191166" y="176319"/>
                  </a:moveTo>
                  <a:lnTo>
                    <a:pt x="110258" y="176319"/>
                  </a:lnTo>
                  <a:lnTo>
                    <a:pt x="121592" y="177356"/>
                  </a:lnTo>
                  <a:lnTo>
                    <a:pt x="132001" y="180486"/>
                  </a:lnTo>
                  <a:lnTo>
                    <a:pt x="163025" y="211699"/>
                  </a:lnTo>
                  <a:lnTo>
                    <a:pt x="167460" y="233333"/>
                  </a:lnTo>
                  <a:lnTo>
                    <a:pt x="166266" y="244930"/>
                  </a:lnTo>
                  <a:lnTo>
                    <a:pt x="141592" y="281380"/>
                  </a:lnTo>
                  <a:lnTo>
                    <a:pt x="110258" y="290692"/>
                  </a:lnTo>
                  <a:lnTo>
                    <a:pt x="191675" y="290692"/>
                  </a:lnTo>
                  <a:lnTo>
                    <a:pt x="193390" y="288625"/>
                  </a:lnTo>
                  <a:lnTo>
                    <a:pt x="202491" y="271750"/>
                  </a:lnTo>
                  <a:lnTo>
                    <a:pt x="207972" y="253360"/>
                  </a:lnTo>
                  <a:lnTo>
                    <a:pt x="209805" y="233511"/>
                  </a:lnTo>
                  <a:lnTo>
                    <a:pt x="208593" y="217753"/>
                  </a:lnTo>
                  <a:lnTo>
                    <a:pt x="204970" y="202775"/>
                  </a:lnTo>
                  <a:lnTo>
                    <a:pt x="198955" y="188631"/>
                  </a:lnTo>
                  <a:lnTo>
                    <a:pt x="191166" y="176319"/>
                  </a:lnTo>
                  <a:close/>
                </a:path>
                <a:path w="210184" h="333375">
                  <a:moveTo>
                    <a:pt x="165519" y="42344"/>
                  </a:moveTo>
                  <a:lnTo>
                    <a:pt x="90615" y="42344"/>
                  </a:lnTo>
                  <a:lnTo>
                    <a:pt x="99765" y="43174"/>
                  </a:lnTo>
                  <a:lnTo>
                    <a:pt x="108152" y="45680"/>
                  </a:lnTo>
                  <a:lnTo>
                    <a:pt x="135391" y="79049"/>
                  </a:lnTo>
                  <a:lnTo>
                    <a:pt x="136215" y="88154"/>
                  </a:lnTo>
                  <a:lnTo>
                    <a:pt x="135395" y="97236"/>
                  </a:lnTo>
                  <a:lnTo>
                    <a:pt x="108186" y="130230"/>
                  </a:lnTo>
                  <a:lnTo>
                    <a:pt x="90615" y="133524"/>
                  </a:lnTo>
                  <a:lnTo>
                    <a:pt x="166247" y="133524"/>
                  </a:lnTo>
                  <a:lnTo>
                    <a:pt x="173057" y="120146"/>
                  </a:lnTo>
                  <a:lnTo>
                    <a:pt x="177166" y="105745"/>
                  </a:lnTo>
                  <a:lnTo>
                    <a:pt x="178539" y="90395"/>
                  </a:lnTo>
                  <a:lnTo>
                    <a:pt x="176917" y="71832"/>
                  </a:lnTo>
                  <a:lnTo>
                    <a:pt x="172066" y="54836"/>
                  </a:lnTo>
                  <a:lnTo>
                    <a:pt x="165519" y="42344"/>
                  </a:lnTo>
                  <a:close/>
                </a:path>
              </a:pathLst>
            </a:custGeom>
            <a:solidFill>
              <a:srgbClr val="48C5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7848" y="10255037"/>
              <a:ext cx="612903" cy="6031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011767" y="10398309"/>
              <a:ext cx="1215390" cy="337820"/>
            </a:xfrm>
            <a:custGeom>
              <a:avLst/>
              <a:gdLst/>
              <a:ahLst/>
              <a:cxnLst/>
              <a:rect l="l" t="t" r="r" b="b"/>
              <a:pathLst>
                <a:path w="1215390" h="337820">
                  <a:moveTo>
                    <a:pt x="224345" y="314096"/>
                  </a:moveTo>
                  <a:lnTo>
                    <a:pt x="207289" y="290449"/>
                  </a:lnTo>
                  <a:lnTo>
                    <a:pt x="206019" y="286804"/>
                  </a:lnTo>
                  <a:lnTo>
                    <a:pt x="204800" y="281139"/>
                  </a:lnTo>
                  <a:lnTo>
                    <a:pt x="203885" y="273037"/>
                  </a:lnTo>
                  <a:lnTo>
                    <a:pt x="203530" y="262089"/>
                  </a:lnTo>
                  <a:lnTo>
                    <a:pt x="202653" y="246380"/>
                  </a:lnTo>
                  <a:lnTo>
                    <a:pt x="200050" y="232244"/>
                  </a:lnTo>
                  <a:lnTo>
                    <a:pt x="195707" y="219748"/>
                  </a:lnTo>
                  <a:lnTo>
                    <a:pt x="189649" y="208927"/>
                  </a:lnTo>
                  <a:lnTo>
                    <a:pt x="185280" y="203098"/>
                  </a:lnTo>
                  <a:lnTo>
                    <a:pt x="184645" y="202247"/>
                  </a:lnTo>
                  <a:lnTo>
                    <a:pt x="179171" y="196049"/>
                  </a:lnTo>
                  <a:lnTo>
                    <a:pt x="173228" y="190334"/>
                  </a:lnTo>
                  <a:lnTo>
                    <a:pt x="166814" y="185089"/>
                  </a:lnTo>
                  <a:lnTo>
                    <a:pt x="174180" y="179298"/>
                  </a:lnTo>
                  <a:lnTo>
                    <a:pt x="180975" y="172821"/>
                  </a:lnTo>
                  <a:lnTo>
                    <a:pt x="187172" y="165633"/>
                  </a:lnTo>
                  <a:lnTo>
                    <a:pt x="190322" y="161188"/>
                  </a:lnTo>
                  <a:lnTo>
                    <a:pt x="192760" y="157772"/>
                  </a:lnTo>
                  <a:lnTo>
                    <a:pt x="199605" y="145275"/>
                  </a:lnTo>
                  <a:lnTo>
                    <a:pt x="204520" y="132118"/>
                  </a:lnTo>
                  <a:lnTo>
                    <a:pt x="207467" y="118351"/>
                  </a:lnTo>
                  <a:lnTo>
                    <a:pt x="208457" y="104013"/>
                  </a:lnTo>
                  <a:lnTo>
                    <a:pt x="206641" y="84175"/>
                  </a:lnTo>
                  <a:lnTo>
                    <a:pt x="201193" y="65786"/>
                  </a:lnTo>
                  <a:lnTo>
                    <a:pt x="192176" y="48920"/>
                  </a:lnTo>
                  <a:lnTo>
                    <a:pt x="190436" y="46812"/>
                  </a:lnTo>
                  <a:lnTo>
                    <a:pt x="179578" y="33629"/>
                  </a:lnTo>
                  <a:lnTo>
                    <a:pt x="166560" y="22745"/>
                  </a:lnTo>
                  <a:lnTo>
                    <a:pt x="166560" y="103543"/>
                  </a:lnTo>
                  <a:lnTo>
                    <a:pt x="165557" y="114935"/>
                  </a:lnTo>
                  <a:lnTo>
                    <a:pt x="141655" y="151142"/>
                  </a:lnTo>
                  <a:lnTo>
                    <a:pt x="111137" y="161188"/>
                  </a:lnTo>
                  <a:lnTo>
                    <a:pt x="42329" y="161188"/>
                  </a:lnTo>
                  <a:lnTo>
                    <a:pt x="42329" y="46812"/>
                  </a:lnTo>
                  <a:lnTo>
                    <a:pt x="109372" y="46812"/>
                  </a:lnTo>
                  <a:lnTo>
                    <a:pt x="149720" y="63500"/>
                  </a:lnTo>
                  <a:lnTo>
                    <a:pt x="166560" y="103543"/>
                  </a:lnTo>
                  <a:lnTo>
                    <a:pt x="166560" y="22745"/>
                  </a:lnTo>
                  <a:lnTo>
                    <a:pt x="164376" y="20916"/>
                  </a:lnTo>
                  <a:lnTo>
                    <a:pt x="147561" y="11798"/>
                  </a:lnTo>
                  <a:lnTo>
                    <a:pt x="129209" y="6311"/>
                  </a:lnTo>
                  <a:lnTo>
                    <a:pt x="109372" y="4470"/>
                  </a:lnTo>
                  <a:lnTo>
                    <a:pt x="20053" y="4470"/>
                  </a:lnTo>
                  <a:lnTo>
                    <a:pt x="0" y="20154"/>
                  </a:lnTo>
                  <a:lnTo>
                    <a:pt x="50" y="322389"/>
                  </a:lnTo>
                  <a:lnTo>
                    <a:pt x="2133" y="327431"/>
                  </a:lnTo>
                  <a:lnTo>
                    <a:pt x="6210" y="331470"/>
                  </a:lnTo>
                  <a:lnTo>
                    <a:pt x="10083" y="335381"/>
                  </a:lnTo>
                  <a:lnTo>
                    <a:pt x="15214" y="337515"/>
                  </a:lnTo>
                  <a:lnTo>
                    <a:pt x="26517" y="337515"/>
                  </a:lnTo>
                  <a:lnTo>
                    <a:pt x="31635" y="335470"/>
                  </a:lnTo>
                  <a:lnTo>
                    <a:pt x="36017" y="331368"/>
                  </a:lnTo>
                  <a:lnTo>
                    <a:pt x="40055" y="327621"/>
                  </a:lnTo>
                  <a:lnTo>
                    <a:pt x="42329" y="322389"/>
                  </a:lnTo>
                  <a:lnTo>
                    <a:pt x="42329" y="203098"/>
                  </a:lnTo>
                  <a:lnTo>
                    <a:pt x="105397" y="203098"/>
                  </a:lnTo>
                  <a:lnTo>
                    <a:pt x="149720" y="225971"/>
                  </a:lnTo>
                  <a:lnTo>
                    <a:pt x="164084" y="289814"/>
                  </a:lnTo>
                  <a:lnTo>
                    <a:pt x="171386" y="313537"/>
                  </a:lnTo>
                  <a:lnTo>
                    <a:pt x="183515" y="327812"/>
                  </a:lnTo>
                  <a:lnTo>
                    <a:pt x="200444" y="332587"/>
                  </a:lnTo>
                  <a:lnTo>
                    <a:pt x="208597" y="332155"/>
                  </a:lnTo>
                  <a:lnTo>
                    <a:pt x="210350" y="331470"/>
                  </a:lnTo>
                  <a:lnTo>
                    <a:pt x="217449" y="327355"/>
                  </a:lnTo>
                  <a:lnTo>
                    <a:pt x="222161" y="321462"/>
                  </a:lnTo>
                  <a:lnTo>
                    <a:pt x="224345" y="314096"/>
                  </a:lnTo>
                  <a:close/>
                </a:path>
                <a:path w="1215390" h="337820">
                  <a:moveTo>
                    <a:pt x="319633" y="19596"/>
                  </a:moveTo>
                  <a:lnTo>
                    <a:pt x="317360" y="14389"/>
                  </a:lnTo>
                  <a:lnTo>
                    <a:pt x="313016" y="10312"/>
                  </a:lnTo>
                  <a:lnTo>
                    <a:pt x="305981" y="5981"/>
                  </a:lnTo>
                  <a:lnTo>
                    <a:pt x="298069" y="4572"/>
                  </a:lnTo>
                  <a:lnTo>
                    <a:pt x="290233" y="6108"/>
                  </a:lnTo>
                  <a:lnTo>
                    <a:pt x="283413" y="10591"/>
                  </a:lnTo>
                  <a:lnTo>
                    <a:pt x="279412" y="14605"/>
                  </a:lnTo>
                  <a:lnTo>
                    <a:pt x="277304" y="19723"/>
                  </a:lnTo>
                  <a:lnTo>
                    <a:pt x="277304" y="322275"/>
                  </a:lnTo>
                  <a:lnTo>
                    <a:pt x="279425" y="327418"/>
                  </a:lnTo>
                  <a:lnTo>
                    <a:pt x="287413" y="335381"/>
                  </a:lnTo>
                  <a:lnTo>
                    <a:pt x="292544" y="337502"/>
                  </a:lnTo>
                  <a:lnTo>
                    <a:pt x="303822" y="337502"/>
                  </a:lnTo>
                  <a:lnTo>
                    <a:pt x="308940" y="335457"/>
                  </a:lnTo>
                  <a:lnTo>
                    <a:pt x="317360" y="327634"/>
                  </a:lnTo>
                  <a:lnTo>
                    <a:pt x="319633" y="322402"/>
                  </a:lnTo>
                  <a:lnTo>
                    <a:pt x="319633" y="19596"/>
                  </a:lnTo>
                  <a:close/>
                </a:path>
                <a:path w="1215390" h="337820">
                  <a:moveTo>
                    <a:pt x="652360" y="57111"/>
                  </a:moveTo>
                  <a:lnTo>
                    <a:pt x="619518" y="21094"/>
                  </a:lnTo>
                  <a:lnTo>
                    <a:pt x="565607" y="2349"/>
                  </a:lnTo>
                  <a:lnTo>
                    <a:pt x="536689" y="0"/>
                  </a:lnTo>
                  <a:lnTo>
                    <a:pt x="502285" y="3098"/>
                  </a:lnTo>
                  <a:lnTo>
                    <a:pt x="441121" y="27825"/>
                  </a:lnTo>
                  <a:lnTo>
                    <a:pt x="392480" y="75323"/>
                  </a:lnTo>
                  <a:lnTo>
                    <a:pt x="367118" y="135140"/>
                  </a:lnTo>
                  <a:lnTo>
                    <a:pt x="363931" y="168770"/>
                  </a:lnTo>
                  <a:lnTo>
                    <a:pt x="367118" y="202374"/>
                  </a:lnTo>
                  <a:lnTo>
                    <a:pt x="392480" y="262064"/>
                  </a:lnTo>
                  <a:lnTo>
                    <a:pt x="441121" y="309397"/>
                  </a:lnTo>
                  <a:lnTo>
                    <a:pt x="502285" y="334213"/>
                  </a:lnTo>
                  <a:lnTo>
                    <a:pt x="536689" y="337515"/>
                  </a:lnTo>
                  <a:lnTo>
                    <a:pt x="566293" y="335203"/>
                  </a:lnTo>
                  <a:lnTo>
                    <a:pt x="620153" y="316763"/>
                  </a:lnTo>
                  <a:lnTo>
                    <a:pt x="650709" y="292506"/>
                  </a:lnTo>
                  <a:lnTo>
                    <a:pt x="651852" y="170357"/>
                  </a:lnTo>
                  <a:lnTo>
                    <a:pt x="528040" y="154520"/>
                  </a:lnTo>
                  <a:lnTo>
                    <a:pt x="522732" y="194729"/>
                  </a:lnTo>
                  <a:lnTo>
                    <a:pt x="609079" y="196837"/>
                  </a:lnTo>
                  <a:lnTo>
                    <a:pt x="609079" y="273291"/>
                  </a:lnTo>
                  <a:lnTo>
                    <a:pt x="592429" y="282841"/>
                  </a:lnTo>
                  <a:lnTo>
                    <a:pt x="574776" y="289674"/>
                  </a:lnTo>
                  <a:lnTo>
                    <a:pt x="556183" y="293789"/>
                  </a:lnTo>
                  <a:lnTo>
                    <a:pt x="536689" y="295160"/>
                  </a:lnTo>
                  <a:lnTo>
                    <a:pt x="510425" y="292874"/>
                  </a:lnTo>
                  <a:lnTo>
                    <a:pt x="464362" y="274421"/>
                  </a:lnTo>
                  <a:lnTo>
                    <a:pt x="427520" y="238620"/>
                  </a:lnTo>
                  <a:lnTo>
                    <a:pt x="408597" y="194106"/>
                  </a:lnTo>
                  <a:lnTo>
                    <a:pt x="406260" y="168770"/>
                  </a:lnTo>
                  <a:lnTo>
                    <a:pt x="408597" y="143421"/>
                  </a:lnTo>
                  <a:lnTo>
                    <a:pt x="427532" y="98894"/>
                  </a:lnTo>
                  <a:lnTo>
                    <a:pt x="464362" y="63080"/>
                  </a:lnTo>
                  <a:lnTo>
                    <a:pt x="510438" y="44627"/>
                  </a:lnTo>
                  <a:lnTo>
                    <a:pt x="536689" y="42341"/>
                  </a:lnTo>
                  <a:lnTo>
                    <a:pt x="559219" y="44081"/>
                  </a:lnTo>
                  <a:lnTo>
                    <a:pt x="580136" y="49364"/>
                  </a:lnTo>
                  <a:lnTo>
                    <a:pt x="599694" y="58305"/>
                  </a:lnTo>
                  <a:lnTo>
                    <a:pt x="618109" y="70993"/>
                  </a:lnTo>
                  <a:lnTo>
                    <a:pt x="626148" y="74714"/>
                  </a:lnTo>
                  <a:lnTo>
                    <a:pt x="633996" y="75222"/>
                  </a:lnTo>
                  <a:lnTo>
                    <a:pt x="641273" y="72593"/>
                  </a:lnTo>
                  <a:lnTo>
                    <a:pt x="647573" y="66827"/>
                  </a:lnTo>
                  <a:lnTo>
                    <a:pt x="650875" y="62433"/>
                  </a:lnTo>
                  <a:lnTo>
                    <a:pt x="652360" y="57111"/>
                  </a:lnTo>
                  <a:close/>
                </a:path>
                <a:path w="1215390" h="337820">
                  <a:moveTo>
                    <a:pt x="928255" y="19596"/>
                  </a:moveTo>
                  <a:lnTo>
                    <a:pt x="925982" y="14389"/>
                  </a:lnTo>
                  <a:lnTo>
                    <a:pt x="921651" y="10325"/>
                  </a:lnTo>
                  <a:lnTo>
                    <a:pt x="914628" y="5981"/>
                  </a:lnTo>
                  <a:lnTo>
                    <a:pt x="906716" y="4572"/>
                  </a:lnTo>
                  <a:lnTo>
                    <a:pt x="898867" y="6108"/>
                  </a:lnTo>
                  <a:lnTo>
                    <a:pt x="892048" y="10591"/>
                  </a:lnTo>
                  <a:lnTo>
                    <a:pt x="888047" y="14605"/>
                  </a:lnTo>
                  <a:lnTo>
                    <a:pt x="885926" y="19723"/>
                  </a:lnTo>
                  <a:lnTo>
                    <a:pt x="885926" y="150037"/>
                  </a:lnTo>
                  <a:lnTo>
                    <a:pt x="745629" y="150037"/>
                  </a:lnTo>
                  <a:lnTo>
                    <a:pt x="745629" y="19596"/>
                  </a:lnTo>
                  <a:lnTo>
                    <a:pt x="743356" y="14389"/>
                  </a:lnTo>
                  <a:lnTo>
                    <a:pt x="739013" y="10325"/>
                  </a:lnTo>
                  <a:lnTo>
                    <a:pt x="731989" y="5981"/>
                  </a:lnTo>
                  <a:lnTo>
                    <a:pt x="724065" y="4572"/>
                  </a:lnTo>
                  <a:lnTo>
                    <a:pt x="716216" y="6108"/>
                  </a:lnTo>
                  <a:lnTo>
                    <a:pt x="709396" y="10591"/>
                  </a:lnTo>
                  <a:lnTo>
                    <a:pt x="705396" y="14605"/>
                  </a:lnTo>
                  <a:lnTo>
                    <a:pt x="703300" y="19748"/>
                  </a:lnTo>
                  <a:lnTo>
                    <a:pt x="703300" y="322262"/>
                  </a:lnTo>
                  <a:lnTo>
                    <a:pt x="705421" y="327393"/>
                  </a:lnTo>
                  <a:lnTo>
                    <a:pt x="709396" y="331355"/>
                  </a:lnTo>
                  <a:lnTo>
                    <a:pt x="716191" y="335838"/>
                  </a:lnTo>
                  <a:lnTo>
                    <a:pt x="724077" y="337388"/>
                  </a:lnTo>
                  <a:lnTo>
                    <a:pt x="732015" y="335978"/>
                  </a:lnTo>
                  <a:lnTo>
                    <a:pt x="739013" y="331635"/>
                  </a:lnTo>
                  <a:lnTo>
                    <a:pt x="743343" y="327634"/>
                  </a:lnTo>
                  <a:lnTo>
                    <a:pt x="745629" y="322402"/>
                  </a:lnTo>
                  <a:lnTo>
                    <a:pt x="745629" y="191935"/>
                  </a:lnTo>
                  <a:lnTo>
                    <a:pt x="885926" y="191935"/>
                  </a:lnTo>
                  <a:lnTo>
                    <a:pt x="885926" y="322275"/>
                  </a:lnTo>
                  <a:lnTo>
                    <a:pt x="888060" y="327418"/>
                  </a:lnTo>
                  <a:lnTo>
                    <a:pt x="896023" y="335381"/>
                  </a:lnTo>
                  <a:lnTo>
                    <a:pt x="901179" y="337502"/>
                  </a:lnTo>
                  <a:lnTo>
                    <a:pt x="912456" y="337502"/>
                  </a:lnTo>
                  <a:lnTo>
                    <a:pt x="917562" y="335457"/>
                  </a:lnTo>
                  <a:lnTo>
                    <a:pt x="925969" y="327634"/>
                  </a:lnTo>
                  <a:lnTo>
                    <a:pt x="928255" y="322402"/>
                  </a:lnTo>
                  <a:lnTo>
                    <a:pt x="928255" y="19596"/>
                  </a:lnTo>
                  <a:close/>
                </a:path>
                <a:path w="1215390" h="337820">
                  <a:moveTo>
                    <a:pt x="1214945" y="19748"/>
                  </a:moveTo>
                  <a:lnTo>
                    <a:pt x="1212850" y="14630"/>
                  </a:lnTo>
                  <a:lnTo>
                    <a:pt x="1208798" y="10553"/>
                  </a:lnTo>
                  <a:lnTo>
                    <a:pt x="1204772" y="6565"/>
                  </a:lnTo>
                  <a:lnTo>
                    <a:pt x="1199642" y="4457"/>
                  </a:lnTo>
                  <a:lnTo>
                    <a:pt x="978446" y="4457"/>
                  </a:lnTo>
                  <a:lnTo>
                    <a:pt x="973328" y="6591"/>
                  </a:lnTo>
                  <a:lnTo>
                    <a:pt x="965301" y="14605"/>
                  </a:lnTo>
                  <a:lnTo>
                    <a:pt x="963180" y="19735"/>
                  </a:lnTo>
                  <a:lnTo>
                    <a:pt x="963180" y="30975"/>
                  </a:lnTo>
                  <a:lnTo>
                    <a:pt x="965225" y="36080"/>
                  </a:lnTo>
                  <a:lnTo>
                    <a:pt x="973061" y="44513"/>
                  </a:lnTo>
                  <a:lnTo>
                    <a:pt x="978281" y="46812"/>
                  </a:lnTo>
                  <a:lnTo>
                    <a:pt x="1068133" y="46812"/>
                  </a:lnTo>
                  <a:lnTo>
                    <a:pt x="1068133" y="322275"/>
                  </a:lnTo>
                  <a:lnTo>
                    <a:pt x="1070254" y="327406"/>
                  </a:lnTo>
                  <a:lnTo>
                    <a:pt x="1078242" y="335381"/>
                  </a:lnTo>
                  <a:lnTo>
                    <a:pt x="1083373" y="337502"/>
                  </a:lnTo>
                  <a:lnTo>
                    <a:pt x="1094765" y="337502"/>
                  </a:lnTo>
                  <a:lnTo>
                    <a:pt x="1099896" y="335381"/>
                  </a:lnTo>
                  <a:lnTo>
                    <a:pt x="1107884" y="327406"/>
                  </a:lnTo>
                  <a:lnTo>
                    <a:pt x="1110005" y="322275"/>
                  </a:lnTo>
                  <a:lnTo>
                    <a:pt x="1110005" y="46812"/>
                  </a:lnTo>
                  <a:lnTo>
                    <a:pt x="1199819" y="46812"/>
                  </a:lnTo>
                  <a:lnTo>
                    <a:pt x="1205026" y="44526"/>
                  </a:lnTo>
                  <a:lnTo>
                    <a:pt x="1212913" y="36055"/>
                  </a:lnTo>
                  <a:lnTo>
                    <a:pt x="1214945" y="30949"/>
                  </a:lnTo>
                  <a:lnTo>
                    <a:pt x="1214945" y="19748"/>
                  </a:lnTo>
                  <a:close/>
                </a:path>
              </a:pathLst>
            </a:custGeom>
            <a:solidFill>
              <a:srgbClr val="48C5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/>
              <a:t>Our </a:t>
            </a:r>
            <a:r>
              <a:rPr spc="-10" dirty="0"/>
              <a:t>impact</a:t>
            </a:r>
          </a:p>
        </p:txBody>
      </p:sp>
      <p:sp>
        <p:nvSpPr>
          <p:cNvPr id="12" name="object 12"/>
          <p:cNvSpPr/>
          <p:nvPr/>
        </p:nvSpPr>
        <p:spPr>
          <a:xfrm>
            <a:off x="1642187" y="3918899"/>
            <a:ext cx="3016885" cy="3016885"/>
          </a:xfrm>
          <a:custGeom>
            <a:avLst/>
            <a:gdLst/>
            <a:ahLst/>
            <a:cxnLst/>
            <a:rect l="l" t="t" r="r" b="b"/>
            <a:pathLst>
              <a:path w="3016885" h="3016884">
                <a:moveTo>
                  <a:pt x="1508153" y="0"/>
                </a:moveTo>
                <a:lnTo>
                  <a:pt x="1460278" y="745"/>
                </a:lnTo>
                <a:lnTo>
                  <a:pt x="1412775" y="2967"/>
                </a:lnTo>
                <a:lnTo>
                  <a:pt x="1365666" y="6642"/>
                </a:lnTo>
                <a:lnTo>
                  <a:pt x="1318973" y="11750"/>
                </a:lnTo>
                <a:lnTo>
                  <a:pt x="1272719" y="18268"/>
                </a:lnTo>
                <a:lnTo>
                  <a:pt x="1226925" y="26174"/>
                </a:lnTo>
                <a:lnTo>
                  <a:pt x="1181614" y="35445"/>
                </a:lnTo>
                <a:lnTo>
                  <a:pt x="1136807" y="46060"/>
                </a:lnTo>
                <a:lnTo>
                  <a:pt x="1092526" y="57997"/>
                </a:lnTo>
                <a:lnTo>
                  <a:pt x="1048795" y="71233"/>
                </a:lnTo>
                <a:lnTo>
                  <a:pt x="1005634" y="85747"/>
                </a:lnTo>
                <a:lnTo>
                  <a:pt x="963065" y="101516"/>
                </a:lnTo>
                <a:lnTo>
                  <a:pt x="921112" y="118518"/>
                </a:lnTo>
                <a:lnTo>
                  <a:pt x="879796" y="136732"/>
                </a:lnTo>
                <a:lnTo>
                  <a:pt x="839139" y="156134"/>
                </a:lnTo>
                <a:lnTo>
                  <a:pt x="799163" y="176704"/>
                </a:lnTo>
                <a:lnTo>
                  <a:pt x="759891" y="198419"/>
                </a:lnTo>
                <a:lnTo>
                  <a:pt x="721343" y="221256"/>
                </a:lnTo>
                <a:lnTo>
                  <a:pt x="683544" y="245194"/>
                </a:lnTo>
                <a:lnTo>
                  <a:pt x="646513" y="270211"/>
                </a:lnTo>
                <a:lnTo>
                  <a:pt x="610275" y="296285"/>
                </a:lnTo>
                <a:lnTo>
                  <a:pt x="574850" y="323393"/>
                </a:lnTo>
                <a:lnTo>
                  <a:pt x="540260" y="351514"/>
                </a:lnTo>
                <a:lnTo>
                  <a:pt x="506529" y="380625"/>
                </a:lnTo>
                <a:lnTo>
                  <a:pt x="473678" y="410704"/>
                </a:lnTo>
                <a:lnTo>
                  <a:pt x="441728" y="441730"/>
                </a:lnTo>
                <a:lnTo>
                  <a:pt x="410703" y="473679"/>
                </a:lnTo>
                <a:lnTo>
                  <a:pt x="380624" y="506531"/>
                </a:lnTo>
                <a:lnTo>
                  <a:pt x="351513" y="540262"/>
                </a:lnTo>
                <a:lnTo>
                  <a:pt x="323392" y="574852"/>
                </a:lnTo>
                <a:lnTo>
                  <a:pt x="296284" y="610277"/>
                </a:lnTo>
                <a:lnTo>
                  <a:pt x="270211" y="646516"/>
                </a:lnTo>
                <a:lnTo>
                  <a:pt x="245194" y="683546"/>
                </a:lnTo>
                <a:lnTo>
                  <a:pt x="221256" y="721346"/>
                </a:lnTo>
                <a:lnTo>
                  <a:pt x="198418" y="759894"/>
                </a:lnTo>
                <a:lnTo>
                  <a:pt x="176704" y="799167"/>
                </a:lnTo>
                <a:lnTo>
                  <a:pt x="156134" y="839143"/>
                </a:lnTo>
                <a:lnTo>
                  <a:pt x="136731" y="879800"/>
                </a:lnTo>
                <a:lnTo>
                  <a:pt x="118518" y="921117"/>
                </a:lnTo>
                <a:lnTo>
                  <a:pt x="101516" y="963070"/>
                </a:lnTo>
                <a:lnTo>
                  <a:pt x="85747" y="1005639"/>
                </a:lnTo>
                <a:lnTo>
                  <a:pt x="71233" y="1048800"/>
                </a:lnTo>
                <a:lnTo>
                  <a:pt x="57997" y="1092532"/>
                </a:lnTo>
                <a:lnTo>
                  <a:pt x="46060" y="1136813"/>
                </a:lnTo>
                <a:lnTo>
                  <a:pt x="35445" y="1181620"/>
                </a:lnTo>
                <a:lnTo>
                  <a:pt x="26174" y="1226932"/>
                </a:lnTo>
                <a:lnTo>
                  <a:pt x="18268" y="1272727"/>
                </a:lnTo>
                <a:lnTo>
                  <a:pt x="11750" y="1318982"/>
                </a:lnTo>
                <a:lnTo>
                  <a:pt x="6642" y="1365675"/>
                </a:lnTo>
                <a:lnTo>
                  <a:pt x="2967" y="1412784"/>
                </a:lnTo>
                <a:lnTo>
                  <a:pt x="745" y="1460288"/>
                </a:lnTo>
                <a:lnTo>
                  <a:pt x="0" y="1508163"/>
                </a:lnTo>
                <a:lnTo>
                  <a:pt x="745" y="1556038"/>
                </a:lnTo>
                <a:lnTo>
                  <a:pt x="2967" y="1603541"/>
                </a:lnTo>
                <a:lnTo>
                  <a:pt x="6642" y="1650649"/>
                </a:lnTo>
                <a:lnTo>
                  <a:pt x="11750" y="1697342"/>
                </a:lnTo>
                <a:lnTo>
                  <a:pt x="18268" y="1743596"/>
                </a:lnTo>
                <a:lnTo>
                  <a:pt x="26174" y="1789390"/>
                </a:lnTo>
                <a:lnTo>
                  <a:pt x="35445" y="1834702"/>
                </a:lnTo>
                <a:lnTo>
                  <a:pt x="46060" y="1879509"/>
                </a:lnTo>
                <a:lnTo>
                  <a:pt x="57997" y="1923789"/>
                </a:lnTo>
                <a:lnTo>
                  <a:pt x="71233" y="1967521"/>
                </a:lnTo>
                <a:lnTo>
                  <a:pt x="85747" y="2010682"/>
                </a:lnTo>
                <a:lnTo>
                  <a:pt x="101516" y="2053250"/>
                </a:lnTo>
                <a:lnTo>
                  <a:pt x="118518" y="2095203"/>
                </a:lnTo>
                <a:lnTo>
                  <a:pt x="136731" y="2136519"/>
                </a:lnTo>
                <a:lnTo>
                  <a:pt x="156134" y="2177176"/>
                </a:lnTo>
                <a:lnTo>
                  <a:pt x="176704" y="2217152"/>
                </a:lnTo>
                <a:lnTo>
                  <a:pt x="198418" y="2256425"/>
                </a:lnTo>
                <a:lnTo>
                  <a:pt x="221256" y="2294972"/>
                </a:lnTo>
                <a:lnTo>
                  <a:pt x="245194" y="2332772"/>
                </a:lnTo>
                <a:lnTo>
                  <a:pt x="270211" y="2369802"/>
                </a:lnTo>
                <a:lnTo>
                  <a:pt x="296284" y="2406041"/>
                </a:lnTo>
                <a:lnTo>
                  <a:pt x="323392" y="2441466"/>
                </a:lnTo>
                <a:lnTo>
                  <a:pt x="351513" y="2476055"/>
                </a:lnTo>
                <a:lnTo>
                  <a:pt x="380624" y="2509786"/>
                </a:lnTo>
                <a:lnTo>
                  <a:pt x="410703" y="2542638"/>
                </a:lnTo>
                <a:lnTo>
                  <a:pt x="441728" y="2574587"/>
                </a:lnTo>
                <a:lnTo>
                  <a:pt x="473678" y="2605613"/>
                </a:lnTo>
                <a:lnTo>
                  <a:pt x="506529" y="2635692"/>
                </a:lnTo>
                <a:lnTo>
                  <a:pt x="540260" y="2664803"/>
                </a:lnTo>
                <a:lnTo>
                  <a:pt x="574850" y="2692923"/>
                </a:lnTo>
                <a:lnTo>
                  <a:pt x="610275" y="2720031"/>
                </a:lnTo>
                <a:lnTo>
                  <a:pt x="646513" y="2746105"/>
                </a:lnTo>
                <a:lnTo>
                  <a:pt x="683544" y="2771122"/>
                </a:lnTo>
                <a:lnTo>
                  <a:pt x="721343" y="2795060"/>
                </a:lnTo>
                <a:lnTo>
                  <a:pt x="759891" y="2817897"/>
                </a:lnTo>
                <a:lnTo>
                  <a:pt x="799163" y="2839612"/>
                </a:lnTo>
                <a:lnTo>
                  <a:pt x="839139" y="2860181"/>
                </a:lnTo>
                <a:lnTo>
                  <a:pt x="879796" y="2879584"/>
                </a:lnTo>
                <a:lnTo>
                  <a:pt x="921112" y="2897798"/>
                </a:lnTo>
                <a:lnTo>
                  <a:pt x="963065" y="2914800"/>
                </a:lnTo>
                <a:lnTo>
                  <a:pt x="1005634" y="2930569"/>
                </a:lnTo>
                <a:lnTo>
                  <a:pt x="1048795" y="2945083"/>
                </a:lnTo>
                <a:lnTo>
                  <a:pt x="1092526" y="2958319"/>
                </a:lnTo>
                <a:lnTo>
                  <a:pt x="1136807" y="2970256"/>
                </a:lnTo>
                <a:lnTo>
                  <a:pt x="1181614" y="2980871"/>
                </a:lnTo>
                <a:lnTo>
                  <a:pt x="1226925" y="2990142"/>
                </a:lnTo>
                <a:lnTo>
                  <a:pt x="1272719" y="2998048"/>
                </a:lnTo>
                <a:lnTo>
                  <a:pt x="1318973" y="3004565"/>
                </a:lnTo>
                <a:lnTo>
                  <a:pt x="1365666" y="3009673"/>
                </a:lnTo>
                <a:lnTo>
                  <a:pt x="1412775" y="3013349"/>
                </a:lnTo>
                <a:lnTo>
                  <a:pt x="1460278" y="3015571"/>
                </a:lnTo>
                <a:lnTo>
                  <a:pt x="1508153" y="3016316"/>
                </a:lnTo>
                <a:lnTo>
                  <a:pt x="1556027" y="3015571"/>
                </a:lnTo>
                <a:lnTo>
                  <a:pt x="1603530" y="3013349"/>
                </a:lnTo>
                <a:lnTo>
                  <a:pt x="1650639" y="3009673"/>
                </a:lnTo>
                <a:lnTo>
                  <a:pt x="1697332" y="3004565"/>
                </a:lnTo>
                <a:lnTo>
                  <a:pt x="1743586" y="2998048"/>
                </a:lnTo>
                <a:lnTo>
                  <a:pt x="1789380" y="2990142"/>
                </a:lnTo>
                <a:lnTo>
                  <a:pt x="1834691" y="2980871"/>
                </a:lnTo>
                <a:lnTo>
                  <a:pt x="1879498" y="2970256"/>
                </a:lnTo>
                <a:lnTo>
                  <a:pt x="1923779" y="2958319"/>
                </a:lnTo>
                <a:lnTo>
                  <a:pt x="1967511" y="2945083"/>
                </a:lnTo>
                <a:lnTo>
                  <a:pt x="2010671" y="2930569"/>
                </a:lnTo>
                <a:lnTo>
                  <a:pt x="2053240" y="2914800"/>
                </a:lnTo>
                <a:lnTo>
                  <a:pt x="2095193" y="2897798"/>
                </a:lnTo>
                <a:lnTo>
                  <a:pt x="2136509" y="2879584"/>
                </a:lnTo>
                <a:lnTo>
                  <a:pt x="2177166" y="2860181"/>
                </a:lnTo>
                <a:lnTo>
                  <a:pt x="2217142" y="2839612"/>
                </a:lnTo>
                <a:lnTo>
                  <a:pt x="2256414" y="2817897"/>
                </a:lnTo>
                <a:lnTo>
                  <a:pt x="2294962" y="2795060"/>
                </a:lnTo>
                <a:lnTo>
                  <a:pt x="2332761" y="2771122"/>
                </a:lnTo>
                <a:lnTo>
                  <a:pt x="2369792" y="2746105"/>
                </a:lnTo>
                <a:lnTo>
                  <a:pt x="2406030" y="2720031"/>
                </a:lnTo>
                <a:lnTo>
                  <a:pt x="2441455" y="2692923"/>
                </a:lnTo>
                <a:lnTo>
                  <a:pt x="2476045" y="2664803"/>
                </a:lnTo>
                <a:lnTo>
                  <a:pt x="2509776" y="2635692"/>
                </a:lnTo>
                <a:lnTo>
                  <a:pt x="2542627" y="2605613"/>
                </a:lnTo>
                <a:lnTo>
                  <a:pt x="2574577" y="2574587"/>
                </a:lnTo>
                <a:lnTo>
                  <a:pt x="2605602" y="2542638"/>
                </a:lnTo>
                <a:lnTo>
                  <a:pt x="2635681" y="2509786"/>
                </a:lnTo>
                <a:lnTo>
                  <a:pt x="2664792" y="2476055"/>
                </a:lnTo>
                <a:lnTo>
                  <a:pt x="2692913" y="2441466"/>
                </a:lnTo>
                <a:lnTo>
                  <a:pt x="2720021" y="2406041"/>
                </a:lnTo>
                <a:lnTo>
                  <a:pt x="2746094" y="2369802"/>
                </a:lnTo>
                <a:lnTo>
                  <a:pt x="2771111" y="2332772"/>
                </a:lnTo>
                <a:lnTo>
                  <a:pt x="2795049" y="2294972"/>
                </a:lnTo>
                <a:lnTo>
                  <a:pt x="2817887" y="2256425"/>
                </a:lnTo>
                <a:lnTo>
                  <a:pt x="2839601" y="2217152"/>
                </a:lnTo>
                <a:lnTo>
                  <a:pt x="2860171" y="2177176"/>
                </a:lnTo>
                <a:lnTo>
                  <a:pt x="2879574" y="2136519"/>
                </a:lnTo>
                <a:lnTo>
                  <a:pt x="2897787" y="2095203"/>
                </a:lnTo>
                <a:lnTo>
                  <a:pt x="2914789" y="2053250"/>
                </a:lnTo>
                <a:lnTo>
                  <a:pt x="2930558" y="2010682"/>
                </a:lnTo>
                <a:lnTo>
                  <a:pt x="2945072" y="1967521"/>
                </a:lnTo>
                <a:lnTo>
                  <a:pt x="2958308" y="1923789"/>
                </a:lnTo>
                <a:lnTo>
                  <a:pt x="2970245" y="1879509"/>
                </a:lnTo>
                <a:lnTo>
                  <a:pt x="2980860" y="1834702"/>
                </a:lnTo>
                <a:lnTo>
                  <a:pt x="2990132" y="1789390"/>
                </a:lnTo>
                <a:lnTo>
                  <a:pt x="2998037" y="1743596"/>
                </a:lnTo>
                <a:lnTo>
                  <a:pt x="3004555" y="1697342"/>
                </a:lnTo>
                <a:lnTo>
                  <a:pt x="3009663" y="1650649"/>
                </a:lnTo>
                <a:lnTo>
                  <a:pt x="3013338" y="1603541"/>
                </a:lnTo>
                <a:lnTo>
                  <a:pt x="3015560" y="1556038"/>
                </a:lnTo>
                <a:lnTo>
                  <a:pt x="3016306" y="1508163"/>
                </a:lnTo>
                <a:lnTo>
                  <a:pt x="3015560" y="1460288"/>
                </a:lnTo>
                <a:lnTo>
                  <a:pt x="3013338" y="1412784"/>
                </a:lnTo>
                <a:lnTo>
                  <a:pt x="3009663" y="1365675"/>
                </a:lnTo>
                <a:lnTo>
                  <a:pt x="3004555" y="1318982"/>
                </a:lnTo>
                <a:lnTo>
                  <a:pt x="2998037" y="1272727"/>
                </a:lnTo>
                <a:lnTo>
                  <a:pt x="2990132" y="1226932"/>
                </a:lnTo>
                <a:lnTo>
                  <a:pt x="2980860" y="1181620"/>
                </a:lnTo>
                <a:lnTo>
                  <a:pt x="2970245" y="1136813"/>
                </a:lnTo>
                <a:lnTo>
                  <a:pt x="2958308" y="1092532"/>
                </a:lnTo>
                <a:lnTo>
                  <a:pt x="2945072" y="1048800"/>
                </a:lnTo>
                <a:lnTo>
                  <a:pt x="2930558" y="1005639"/>
                </a:lnTo>
                <a:lnTo>
                  <a:pt x="2914789" y="963070"/>
                </a:lnTo>
                <a:lnTo>
                  <a:pt x="2897787" y="921117"/>
                </a:lnTo>
                <a:lnTo>
                  <a:pt x="2879574" y="879800"/>
                </a:lnTo>
                <a:lnTo>
                  <a:pt x="2860171" y="839143"/>
                </a:lnTo>
                <a:lnTo>
                  <a:pt x="2839601" y="799167"/>
                </a:lnTo>
                <a:lnTo>
                  <a:pt x="2817887" y="759894"/>
                </a:lnTo>
                <a:lnTo>
                  <a:pt x="2795049" y="721346"/>
                </a:lnTo>
                <a:lnTo>
                  <a:pt x="2771111" y="683546"/>
                </a:lnTo>
                <a:lnTo>
                  <a:pt x="2746094" y="646516"/>
                </a:lnTo>
                <a:lnTo>
                  <a:pt x="2720021" y="610277"/>
                </a:lnTo>
                <a:lnTo>
                  <a:pt x="2692913" y="574852"/>
                </a:lnTo>
                <a:lnTo>
                  <a:pt x="2664792" y="540262"/>
                </a:lnTo>
                <a:lnTo>
                  <a:pt x="2635681" y="506531"/>
                </a:lnTo>
                <a:lnTo>
                  <a:pt x="2605602" y="473679"/>
                </a:lnTo>
                <a:lnTo>
                  <a:pt x="2574577" y="441730"/>
                </a:lnTo>
                <a:lnTo>
                  <a:pt x="2542627" y="410704"/>
                </a:lnTo>
                <a:lnTo>
                  <a:pt x="2509776" y="380625"/>
                </a:lnTo>
                <a:lnTo>
                  <a:pt x="2476045" y="351514"/>
                </a:lnTo>
                <a:lnTo>
                  <a:pt x="2441455" y="323393"/>
                </a:lnTo>
                <a:lnTo>
                  <a:pt x="2406030" y="296285"/>
                </a:lnTo>
                <a:lnTo>
                  <a:pt x="2369792" y="270211"/>
                </a:lnTo>
                <a:lnTo>
                  <a:pt x="2332761" y="245194"/>
                </a:lnTo>
                <a:lnTo>
                  <a:pt x="2294962" y="221256"/>
                </a:lnTo>
                <a:lnTo>
                  <a:pt x="2256414" y="198419"/>
                </a:lnTo>
                <a:lnTo>
                  <a:pt x="2217142" y="176704"/>
                </a:lnTo>
                <a:lnTo>
                  <a:pt x="2177166" y="156134"/>
                </a:lnTo>
                <a:lnTo>
                  <a:pt x="2136509" y="136732"/>
                </a:lnTo>
                <a:lnTo>
                  <a:pt x="2095193" y="118518"/>
                </a:lnTo>
                <a:lnTo>
                  <a:pt x="2053240" y="101516"/>
                </a:lnTo>
                <a:lnTo>
                  <a:pt x="2010671" y="85747"/>
                </a:lnTo>
                <a:lnTo>
                  <a:pt x="1967511" y="71233"/>
                </a:lnTo>
                <a:lnTo>
                  <a:pt x="1923779" y="57997"/>
                </a:lnTo>
                <a:lnTo>
                  <a:pt x="1879498" y="46060"/>
                </a:lnTo>
                <a:lnTo>
                  <a:pt x="1834691" y="35445"/>
                </a:lnTo>
                <a:lnTo>
                  <a:pt x="1789380" y="26174"/>
                </a:lnTo>
                <a:lnTo>
                  <a:pt x="1743586" y="18268"/>
                </a:lnTo>
                <a:lnTo>
                  <a:pt x="1697332" y="11750"/>
                </a:lnTo>
                <a:lnTo>
                  <a:pt x="1650639" y="6642"/>
                </a:lnTo>
                <a:lnTo>
                  <a:pt x="1603530" y="2967"/>
                </a:lnTo>
                <a:lnTo>
                  <a:pt x="1556027" y="745"/>
                </a:lnTo>
                <a:lnTo>
                  <a:pt x="1508153" y="0"/>
                </a:lnTo>
                <a:close/>
              </a:path>
            </a:pathLst>
          </a:custGeom>
          <a:solidFill>
            <a:srgbClr val="00D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74701" y="5138975"/>
            <a:ext cx="155130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latin typeface="Poppins"/>
                <a:cs typeface="Poppins"/>
              </a:rPr>
              <a:t>9 in </a:t>
            </a:r>
            <a:r>
              <a:rPr sz="3950" b="1" spc="-25" dirty="0">
                <a:latin typeface="Poppins"/>
                <a:cs typeface="Poppins"/>
              </a:rPr>
              <a:t>10</a:t>
            </a:r>
            <a:endParaRPr sz="3950">
              <a:latin typeface="Poppins"/>
              <a:cs typeface="Poppi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7811" y="7601727"/>
            <a:ext cx="4266565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latin typeface="Poppins Light"/>
                <a:cs typeface="Poppins Light"/>
              </a:rPr>
              <a:t>Participants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feel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10" dirty="0">
                <a:latin typeface="Poppins Light"/>
                <a:cs typeface="Poppins Light"/>
              </a:rPr>
              <a:t>‘good’ </a:t>
            </a:r>
            <a:r>
              <a:rPr sz="2950" dirty="0">
                <a:latin typeface="Poppins Light"/>
                <a:cs typeface="Poppins Light"/>
              </a:rPr>
              <a:t>or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‘great’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after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20" dirty="0">
                <a:latin typeface="Poppins Light"/>
                <a:cs typeface="Poppins Light"/>
              </a:rPr>
              <a:t>Zest </a:t>
            </a:r>
            <a:r>
              <a:rPr sz="2950" spc="-10" dirty="0">
                <a:latin typeface="Poppins Light"/>
                <a:cs typeface="Poppins Light"/>
              </a:rPr>
              <a:t>sessions.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615798" y="3915217"/>
            <a:ext cx="3016885" cy="3016885"/>
          </a:xfrm>
          <a:custGeom>
            <a:avLst/>
            <a:gdLst/>
            <a:ahLst/>
            <a:cxnLst/>
            <a:rect l="l" t="t" r="r" b="b"/>
            <a:pathLst>
              <a:path w="3016884" h="3016884">
                <a:moveTo>
                  <a:pt x="1508153" y="0"/>
                </a:moveTo>
                <a:lnTo>
                  <a:pt x="1460278" y="745"/>
                </a:lnTo>
                <a:lnTo>
                  <a:pt x="1412775" y="2967"/>
                </a:lnTo>
                <a:lnTo>
                  <a:pt x="1365666" y="6642"/>
                </a:lnTo>
                <a:lnTo>
                  <a:pt x="1318973" y="11750"/>
                </a:lnTo>
                <a:lnTo>
                  <a:pt x="1272719" y="18268"/>
                </a:lnTo>
                <a:lnTo>
                  <a:pt x="1226925" y="26174"/>
                </a:lnTo>
                <a:lnTo>
                  <a:pt x="1181614" y="35445"/>
                </a:lnTo>
                <a:lnTo>
                  <a:pt x="1136807" y="46060"/>
                </a:lnTo>
                <a:lnTo>
                  <a:pt x="1092526" y="57997"/>
                </a:lnTo>
                <a:lnTo>
                  <a:pt x="1048795" y="71233"/>
                </a:lnTo>
                <a:lnTo>
                  <a:pt x="1005634" y="85747"/>
                </a:lnTo>
                <a:lnTo>
                  <a:pt x="963065" y="101516"/>
                </a:lnTo>
                <a:lnTo>
                  <a:pt x="921112" y="118518"/>
                </a:lnTo>
                <a:lnTo>
                  <a:pt x="879796" y="136732"/>
                </a:lnTo>
                <a:lnTo>
                  <a:pt x="839139" y="156134"/>
                </a:lnTo>
                <a:lnTo>
                  <a:pt x="799163" y="176704"/>
                </a:lnTo>
                <a:lnTo>
                  <a:pt x="759891" y="198419"/>
                </a:lnTo>
                <a:lnTo>
                  <a:pt x="721343" y="221256"/>
                </a:lnTo>
                <a:lnTo>
                  <a:pt x="683544" y="245194"/>
                </a:lnTo>
                <a:lnTo>
                  <a:pt x="646513" y="270211"/>
                </a:lnTo>
                <a:lnTo>
                  <a:pt x="610275" y="296285"/>
                </a:lnTo>
                <a:lnTo>
                  <a:pt x="574850" y="323393"/>
                </a:lnTo>
                <a:lnTo>
                  <a:pt x="540260" y="351514"/>
                </a:lnTo>
                <a:lnTo>
                  <a:pt x="506529" y="380625"/>
                </a:lnTo>
                <a:lnTo>
                  <a:pt x="473678" y="410704"/>
                </a:lnTo>
                <a:lnTo>
                  <a:pt x="441728" y="441730"/>
                </a:lnTo>
                <a:lnTo>
                  <a:pt x="410703" y="473679"/>
                </a:lnTo>
                <a:lnTo>
                  <a:pt x="380624" y="506531"/>
                </a:lnTo>
                <a:lnTo>
                  <a:pt x="351513" y="540262"/>
                </a:lnTo>
                <a:lnTo>
                  <a:pt x="323392" y="574852"/>
                </a:lnTo>
                <a:lnTo>
                  <a:pt x="296284" y="610277"/>
                </a:lnTo>
                <a:lnTo>
                  <a:pt x="270211" y="646516"/>
                </a:lnTo>
                <a:lnTo>
                  <a:pt x="245194" y="683546"/>
                </a:lnTo>
                <a:lnTo>
                  <a:pt x="221256" y="721346"/>
                </a:lnTo>
                <a:lnTo>
                  <a:pt x="198418" y="759894"/>
                </a:lnTo>
                <a:lnTo>
                  <a:pt x="176704" y="799167"/>
                </a:lnTo>
                <a:lnTo>
                  <a:pt x="156134" y="839143"/>
                </a:lnTo>
                <a:lnTo>
                  <a:pt x="136731" y="879800"/>
                </a:lnTo>
                <a:lnTo>
                  <a:pt x="118518" y="921117"/>
                </a:lnTo>
                <a:lnTo>
                  <a:pt x="101516" y="963070"/>
                </a:lnTo>
                <a:lnTo>
                  <a:pt x="85747" y="1005639"/>
                </a:lnTo>
                <a:lnTo>
                  <a:pt x="71233" y="1048800"/>
                </a:lnTo>
                <a:lnTo>
                  <a:pt x="57997" y="1092532"/>
                </a:lnTo>
                <a:lnTo>
                  <a:pt x="46060" y="1136813"/>
                </a:lnTo>
                <a:lnTo>
                  <a:pt x="35445" y="1181620"/>
                </a:lnTo>
                <a:lnTo>
                  <a:pt x="26174" y="1226932"/>
                </a:lnTo>
                <a:lnTo>
                  <a:pt x="18268" y="1272727"/>
                </a:lnTo>
                <a:lnTo>
                  <a:pt x="11750" y="1318982"/>
                </a:lnTo>
                <a:lnTo>
                  <a:pt x="6642" y="1365675"/>
                </a:lnTo>
                <a:lnTo>
                  <a:pt x="2967" y="1412784"/>
                </a:lnTo>
                <a:lnTo>
                  <a:pt x="745" y="1460288"/>
                </a:lnTo>
                <a:lnTo>
                  <a:pt x="0" y="1508163"/>
                </a:lnTo>
                <a:lnTo>
                  <a:pt x="745" y="1556038"/>
                </a:lnTo>
                <a:lnTo>
                  <a:pt x="2967" y="1603541"/>
                </a:lnTo>
                <a:lnTo>
                  <a:pt x="6642" y="1650649"/>
                </a:lnTo>
                <a:lnTo>
                  <a:pt x="11750" y="1697342"/>
                </a:lnTo>
                <a:lnTo>
                  <a:pt x="18268" y="1743596"/>
                </a:lnTo>
                <a:lnTo>
                  <a:pt x="26174" y="1789390"/>
                </a:lnTo>
                <a:lnTo>
                  <a:pt x="35445" y="1834702"/>
                </a:lnTo>
                <a:lnTo>
                  <a:pt x="46060" y="1879509"/>
                </a:lnTo>
                <a:lnTo>
                  <a:pt x="57997" y="1923789"/>
                </a:lnTo>
                <a:lnTo>
                  <a:pt x="71233" y="1967521"/>
                </a:lnTo>
                <a:lnTo>
                  <a:pt x="85747" y="2010682"/>
                </a:lnTo>
                <a:lnTo>
                  <a:pt x="101516" y="2053250"/>
                </a:lnTo>
                <a:lnTo>
                  <a:pt x="118518" y="2095203"/>
                </a:lnTo>
                <a:lnTo>
                  <a:pt x="136731" y="2136519"/>
                </a:lnTo>
                <a:lnTo>
                  <a:pt x="156134" y="2177176"/>
                </a:lnTo>
                <a:lnTo>
                  <a:pt x="176704" y="2217152"/>
                </a:lnTo>
                <a:lnTo>
                  <a:pt x="198418" y="2256425"/>
                </a:lnTo>
                <a:lnTo>
                  <a:pt x="221256" y="2294972"/>
                </a:lnTo>
                <a:lnTo>
                  <a:pt x="245194" y="2332772"/>
                </a:lnTo>
                <a:lnTo>
                  <a:pt x="270211" y="2369802"/>
                </a:lnTo>
                <a:lnTo>
                  <a:pt x="296284" y="2406041"/>
                </a:lnTo>
                <a:lnTo>
                  <a:pt x="323392" y="2441466"/>
                </a:lnTo>
                <a:lnTo>
                  <a:pt x="351513" y="2476055"/>
                </a:lnTo>
                <a:lnTo>
                  <a:pt x="380624" y="2509786"/>
                </a:lnTo>
                <a:lnTo>
                  <a:pt x="410703" y="2542638"/>
                </a:lnTo>
                <a:lnTo>
                  <a:pt x="441728" y="2574587"/>
                </a:lnTo>
                <a:lnTo>
                  <a:pt x="473678" y="2605613"/>
                </a:lnTo>
                <a:lnTo>
                  <a:pt x="506529" y="2635692"/>
                </a:lnTo>
                <a:lnTo>
                  <a:pt x="540260" y="2664803"/>
                </a:lnTo>
                <a:lnTo>
                  <a:pt x="574850" y="2692923"/>
                </a:lnTo>
                <a:lnTo>
                  <a:pt x="610275" y="2720031"/>
                </a:lnTo>
                <a:lnTo>
                  <a:pt x="646513" y="2746105"/>
                </a:lnTo>
                <a:lnTo>
                  <a:pt x="683544" y="2771122"/>
                </a:lnTo>
                <a:lnTo>
                  <a:pt x="721343" y="2795060"/>
                </a:lnTo>
                <a:lnTo>
                  <a:pt x="759891" y="2817897"/>
                </a:lnTo>
                <a:lnTo>
                  <a:pt x="799163" y="2839612"/>
                </a:lnTo>
                <a:lnTo>
                  <a:pt x="839139" y="2860181"/>
                </a:lnTo>
                <a:lnTo>
                  <a:pt x="879796" y="2879584"/>
                </a:lnTo>
                <a:lnTo>
                  <a:pt x="921112" y="2897798"/>
                </a:lnTo>
                <a:lnTo>
                  <a:pt x="963065" y="2914800"/>
                </a:lnTo>
                <a:lnTo>
                  <a:pt x="1005634" y="2930569"/>
                </a:lnTo>
                <a:lnTo>
                  <a:pt x="1048795" y="2945083"/>
                </a:lnTo>
                <a:lnTo>
                  <a:pt x="1092526" y="2958319"/>
                </a:lnTo>
                <a:lnTo>
                  <a:pt x="1136807" y="2970256"/>
                </a:lnTo>
                <a:lnTo>
                  <a:pt x="1181614" y="2980871"/>
                </a:lnTo>
                <a:lnTo>
                  <a:pt x="1226925" y="2990142"/>
                </a:lnTo>
                <a:lnTo>
                  <a:pt x="1272719" y="2998048"/>
                </a:lnTo>
                <a:lnTo>
                  <a:pt x="1318973" y="3004565"/>
                </a:lnTo>
                <a:lnTo>
                  <a:pt x="1365666" y="3009673"/>
                </a:lnTo>
                <a:lnTo>
                  <a:pt x="1412775" y="3013349"/>
                </a:lnTo>
                <a:lnTo>
                  <a:pt x="1460278" y="3015571"/>
                </a:lnTo>
                <a:lnTo>
                  <a:pt x="1508153" y="3016316"/>
                </a:lnTo>
                <a:lnTo>
                  <a:pt x="1556027" y="3015571"/>
                </a:lnTo>
                <a:lnTo>
                  <a:pt x="1603530" y="3013349"/>
                </a:lnTo>
                <a:lnTo>
                  <a:pt x="1650639" y="3009673"/>
                </a:lnTo>
                <a:lnTo>
                  <a:pt x="1697332" y="3004565"/>
                </a:lnTo>
                <a:lnTo>
                  <a:pt x="1743586" y="2998048"/>
                </a:lnTo>
                <a:lnTo>
                  <a:pt x="1789380" y="2990142"/>
                </a:lnTo>
                <a:lnTo>
                  <a:pt x="1834691" y="2980871"/>
                </a:lnTo>
                <a:lnTo>
                  <a:pt x="1879498" y="2970256"/>
                </a:lnTo>
                <a:lnTo>
                  <a:pt x="1923779" y="2958319"/>
                </a:lnTo>
                <a:lnTo>
                  <a:pt x="1967511" y="2945083"/>
                </a:lnTo>
                <a:lnTo>
                  <a:pt x="2010671" y="2930569"/>
                </a:lnTo>
                <a:lnTo>
                  <a:pt x="2053240" y="2914800"/>
                </a:lnTo>
                <a:lnTo>
                  <a:pt x="2095193" y="2897798"/>
                </a:lnTo>
                <a:lnTo>
                  <a:pt x="2136509" y="2879584"/>
                </a:lnTo>
                <a:lnTo>
                  <a:pt x="2177166" y="2860181"/>
                </a:lnTo>
                <a:lnTo>
                  <a:pt x="2217142" y="2839612"/>
                </a:lnTo>
                <a:lnTo>
                  <a:pt x="2256414" y="2817897"/>
                </a:lnTo>
                <a:lnTo>
                  <a:pt x="2294962" y="2795060"/>
                </a:lnTo>
                <a:lnTo>
                  <a:pt x="2332761" y="2771122"/>
                </a:lnTo>
                <a:lnTo>
                  <a:pt x="2369792" y="2746105"/>
                </a:lnTo>
                <a:lnTo>
                  <a:pt x="2406030" y="2720031"/>
                </a:lnTo>
                <a:lnTo>
                  <a:pt x="2441455" y="2692923"/>
                </a:lnTo>
                <a:lnTo>
                  <a:pt x="2476045" y="2664803"/>
                </a:lnTo>
                <a:lnTo>
                  <a:pt x="2509776" y="2635692"/>
                </a:lnTo>
                <a:lnTo>
                  <a:pt x="2542627" y="2605613"/>
                </a:lnTo>
                <a:lnTo>
                  <a:pt x="2574577" y="2574587"/>
                </a:lnTo>
                <a:lnTo>
                  <a:pt x="2605602" y="2542638"/>
                </a:lnTo>
                <a:lnTo>
                  <a:pt x="2635681" y="2509786"/>
                </a:lnTo>
                <a:lnTo>
                  <a:pt x="2664792" y="2476055"/>
                </a:lnTo>
                <a:lnTo>
                  <a:pt x="2692913" y="2441466"/>
                </a:lnTo>
                <a:lnTo>
                  <a:pt x="2720021" y="2406041"/>
                </a:lnTo>
                <a:lnTo>
                  <a:pt x="2746094" y="2369802"/>
                </a:lnTo>
                <a:lnTo>
                  <a:pt x="2771111" y="2332772"/>
                </a:lnTo>
                <a:lnTo>
                  <a:pt x="2795049" y="2294972"/>
                </a:lnTo>
                <a:lnTo>
                  <a:pt x="2817887" y="2256425"/>
                </a:lnTo>
                <a:lnTo>
                  <a:pt x="2839601" y="2217152"/>
                </a:lnTo>
                <a:lnTo>
                  <a:pt x="2860171" y="2177176"/>
                </a:lnTo>
                <a:lnTo>
                  <a:pt x="2879574" y="2136519"/>
                </a:lnTo>
                <a:lnTo>
                  <a:pt x="2897787" y="2095203"/>
                </a:lnTo>
                <a:lnTo>
                  <a:pt x="2914789" y="2053250"/>
                </a:lnTo>
                <a:lnTo>
                  <a:pt x="2930558" y="2010682"/>
                </a:lnTo>
                <a:lnTo>
                  <a:pt x="2945072" y="1967521"/>
                </a:lnTo>
                <a:lnTo>
                  <a:pt x="2958308" y="1923789"/>
                </a:lnTo>
                <a:lnTo>
                  <a:pt x="2970245" y="1879509"/>
                </a:lnTo>
                <a:lnTo>
                  <a:pt x="2980860" y="1834702"/>
                </a:lnTo>
                <a:lnTo>
                  <a:pt x="2990132" y="1789390"/>
                </a:lnTo>
                <a:lnTo>
                  <a:pt x="2998037" y="1743596"/>
                </a:lnTo>
                <a:lnTo>
                  <a:pt x="3004555" y="1697342"/>
                </a:lnTo>
                <a:lnTo>
                  <a:pt x="3009663" y="1650649"/>
                </a:lnTo>
                <a:lnTo>
                  <a:pt x="3013338" y="1603541"/>
                </a:lnTo>
                <a:lnTo>
                  <a:pt x="3015560" y="1556038"/>
                </a:lnTo>
                <a:lnTo>
                  <a:pt x="3016306" y="1508163"/>
                </a:lnTo>
                <a:lnTo>
                  <a:pt x="3015560" y="1460288"/>
                </a:lnTo>
                <a:lnTo>
                  <a:pt x="3013338" y="1412784"/>
                </a:lnTo>
                <a:lnTo>
                  <a:pt x="3009663" y="1365675"/>
                </a:lnTo>
                <a:lnTo>
                  <a:pt x="3004555" y="1318982"/>
                </a:lnTo>
                <a:lnTo>
                  <a:pt x="2998037" y="1272727"/>
                </a:lnTo>
                <a:lnTo>
                  <a:pt x="2990132" y="1226932"/>
                </a:lnTo>
                <a:lnTo>
                  <a:pt x="2980860" y="1181620"/>
                </a:lnTo>
                <a:lnTo>
                  <a:pt x="2970245" y="1136813"/>
                </a:lnTo>
                <a:lnTo>
                  <a:pt x="2958308" y="1092532"/>
                </a:lnTo>
                <a:lnTo>
                  <a:pt x="2945072" y="1048800"/>
                </a:lnTo>
                <a:lnTo>
                  <a:pt x="2930558" y="1005639"/>
                </a:lnTo>
                <a:lnTo>
                  <a:pt x="2914789" y="963070"/>
                </a:lnTo>
                <a:lnTo>
                  <a:pt x="2897787" y="921117"/>
                </a:lnTo>
                <a:lnTo>
                  <a:pt x="2879574" y="879800"/>
                </a:lnTo>
                <a:lnTo>
                  <a:pt x="2860171" y="839143"/>
                </a:lnTo>
                <a:lnTo>
                  <a:pt x="2839601" y="799167"/>
                </a:lnTo>
                <a:lnTo>
                  <a:pt x="2817887" y="759894"/>
                </a:lnTo>
                <a:lnTo>
                  <a:pt x="2795049" y="721346"/>
                </a:lnTo>
                <a:lnTo>
                  <a:pt x="2771111" y="683546"/>
                </a:lnTo>
                <a:lnTo>
                  <a:pt x="2746094" y="646516"/>
                </a:lnTo>
                <a:lnTo>
                  <a:pt x="2720021" y="610277"/>
                </a:lnTo>
                <a:lnTo>
                  <a:pt x="2692913" y="574852"/>
                </a:lnTo>
                <a:lnTo>
                  <a:pt x="2664792" y="540262"/>
                </a:lnTo>
                <a:lnTo>
                  <a:pt x="2635681" y="506531"/>
                </a:lnTo>
                <a:lnTo>
                  <a:pt x="2605602" y="473679"/>
                </a:lnTo>
                <a:lnTo>
                  <a:pt x="2574577" y="441730"/>
                </a:lnTo>
                <a:lnTo>
                  <a:pt x="2542627" y="410704"/>
                </a:lnTo>
                <a:lnTo>
                  <a:pt x="2509776" y="380625"/>
                </a:lnTo>
                <a:lnTo>
                  <a:pt x="2476045" y="351514"/>
                </a:lnTo>
                <a:lnTo>
                  <a:pt x="2441455" y="323393"/>
                </a:lnTo>
                <a:lnTo>
                  <a:pt x="2406030" y="296285"/>
                </a:lnTo>
                <a:lnTo>
                  <a:pt x="2369792" y="270211"/>
                </a:lnTo>
                <a:lnTo>
                  <a:pt x="2332761" y="245194"/>
                </a:lnTo>
                <a:lnTo>
                  <a:pt x="2294962" y="221256"/>
                </a:lnTo>
                <a:lnTo>
                  <a:pt x="2256414" y="198419"/>
                </a:lnTo>
                <a:lnTo>
                  <a:pt x="2217142" y="176704"/>
                </a:lnTo>
                <a:lnTo>
                  <a:pt x="2177166" y="156134"/>
                </a:lnTo>
                <a:lnTo>
                  <a:pt x="2136509" y="136732"/>
                </a:lnTo>
                <a:lnTo>
                  <a:pt x="2095193" y="118518"/>
                </a:lnTo>
                <a:lnTo>
                  <a:pt x="2053240" y="101516"/>
                </a:lnTo>
                <a:lnTo>
                  <a:pt x="2010671" y="85747"/>
                </a:lnTo>
                <a:lnTo>
                  <a:pt x="1967511" y="71233"/>
                </a:lnTo>
                <a:lnTo>
                  <a:pt x="1923779" y="57997"/>
                </a:lnTo>
                <a:lnTo>
                  <a:pt x="1879498" y="46060"/>
                </a:lnTo>
                <a:lnTo>
                  <a:pt x="1834691" y="35445"/>
                </a:lnTo>
                <a:lnTo>
                  <a:pt x="1789380" y="26174"/>
                </a:lnTo>
                <a:lnTo>
                  <a:pt x="1743586" y="18268"/>
                </a:lnTo>
                <a:lnTo>
                  <a:pt x="1697332" y="11750"/>
                </a:lnTo>
                <a:lnTo>
                  <a:pt x="1650639" y="6642"/>
                </a:lnTo>
                <a:lnTo>
                  <a:pt x="1603530" y="2967"/>
                </a:lnTo>
                <a:lnTo>
                  <a:pt x="1556027" y="745"/>
                </a:lnTo>
                <a:lnTo>
                  <a:pt x="1508153" y="0"/>
                </a:lnTo>
                <a:close/>
              </a:path>
            </a:pathLst>
          </a:custGeom>
          <a:solidFill>
            <a:srgbClr val="00D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339512" y="5171938"/>
            <a:ext cx="156908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spc="-10" dirty="0">
                <a:latin typeface="Poppins"/>
                <a:cs typeface="Poppins"/>
              </a:rPr>
              <a:t>36.4%</a:t>
            </a:r>
            <a:endParaRPr sz="3950">
              <a:latin typeface="Poppins"/>
              <a:cs typeface="Poppi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12707" y="7601727"/>
            <a:ext cx="3947795" cy="183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latin typeface="Poppins Light"/>
                <a:cs typeface="Poppins Light"/>
              </a:rPr>
              <a:t>Increase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in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10" dirty="0">
                <a:latin typeface="Poppins Light"/>
                <a:cs typeface="Poppins Light"/>
              </a:rPr>
              <a:t>wellbeing </a:t>
            </a:r>
            <a:r>
              <a:rPr sz="2950" dirty="0">
                <a:latin typeface="Poppins Light"/>
                <a:cs typeface="Poppins Light"/>
              </a:rPr>
              <a:t>from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the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10" dirty="0">
                <a:latin typeface="Poppins Light"/>
                <a:cs typeface="Poppins Light"/>
              </a:rPr>
              <a:t>beginning </a:t>
            </a:r>
            <a:r>
              <a:rPr sz="2950" dirty="0">
                <a:latin typeface="Poppins Light"/>
                <a:cs typeface="Poppins Light"/>
              </a:rPr>
              <a:t>to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the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end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of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a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20" dirty="0">
                <a:latin typeface="Poppins Light"/>
                <a:cs typeface="Poppins Light"/>
              </a:rPr>
              <a:t>Zest </a:t>
            </a:r>
            <a:r>
              <a:rPr sz="2950" spc="-10" dirty="0">
                <a:latin typeface="Poppins Light"/>
                <a:cs typeface="Poppins Light"/>
              </a:rPr>
              <a:t>session.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589406" y="3907799"/>
            <a:ext cx="3016885" cy="3016885"/>
          </a:xfrm>
          <a:custGeom>
            <a:avLst/>
            <a:gdLst/>
            <a:ahLst/>
            <a:cxnLst/>
            <a:rect l="l" t="t" r="r" b="b"/>
            <a:pathLst>
              <a:path w="3016884" h="3016884">
                <a:moveTo>
                  <a:pt x="1508153" y="0"/>
                </a:moveTo>
                <a:lnTo>
                  <a:pt x="1460278" y="745"/>
                </a:lnTo>
                <a:lnTo>
                  <a:pt x="1412775" y="2967"/>
                </a:lnTo>
                <a:lnTo>
                  <a:pt x="1365666" y="6642"/>
                </a:lnTo>
                <a:lnTo>
                  <a:pt x="1318973" y="11750"/>
                </a:lnTo>
                <a:lnTo>
                  <a:pt x="1272719" y="18268"/>
                </a:lnTo>
                <a:lnTo>
                  <a:pt x="1226925" y="26174"/>
                </a:lnTo>
                <a:lnTo>
                  <a:pt x="1181614" y="35445"/>
                </a:lnTo>
                <a:lnTo>
                  <a:pt x="1136807" y="46060"/>
                </a:lnTo>
                <a:lnTo>
                  <a:pt x="1092526" y="57997"/>
                </a:lnTo>
                <a:lnTo>
                  <a:pt x="1048795" y="71233"/>
                </a:lnTo>
                <a:lnTo>
                  <a:pt x="1005634" y="85747"/>
                </a:lnTo>
                <a:lnTo>
                  <a:pt x="963065" y="101516"/>
                </a:lnTo>
                <a:lnTo>
                  <a:pt x="921112" y="118518"/>
                </a:lnTo>
                <a:lnTo>
                  <a:pt x="879796" y="136732"/>
                </a:lnTo>
                <a:lnTo>
                  <a:pt x="839139" y="156134"/>
                </a:lnTo>
                <a:lnTo>
                  <a:pt x="799163" y="176704"/>
                </a:lnTo>
                <a:lnTo>
                  <a:pt x="759891" y="198419"/>
                </a:lnTo>
                <a:lnTo>
                  <a:pt x="721343" y="221256"/>
                </a:lnTo>
                <a:lnTo>
                  <a:pt x="683544" y="245194"/>
                </a:lnTo>
                <a:lnTo>
                  <a:pt x="646513" y="270211"/>
                </a:lnTo>
                <a:lnTo>
                  <a:pt x="610275" y="296285"/>
                </a:lnTo>
                <a:lnTo>
                  <a:pt x="574850" y="323393"/>
                </a:lnTo>
                <a:lnTo>
                  <a:pt x="540260" y="351514"/>
                </a:lnTo>
                <a:lnTo>
                  <a:pt x="506529" y="380625"/>
                </a:lnTo>
                <a:lnTo>
                  <a:pt x="473678" y="410704"/>
                </a:lnTo>
                <a:lnTo>
                  <a:pt x="441728" y="441730"/>
                </a:lnTo>
                <a:lnTo>
                  <a:pt x="410703" y="473679"/>
                </a:lnTo>
                <a:lnTo>
                  <a:pt x="380624" y="506531"/>
                </a:lnTo>
                <a:lnTo>
                  <a:pt x="351513" y="540262"/>
                </a:lnTo>
                <a:lnTo>
                  <a:pt x="323392" y="574852"/>
                </a:lnTo>
                <a:lnTo>
                  <a:pt x="296284" y="610277"/>
                </a:lnTo>
                <a:lnTo>
                  <a:pt x="270211" y="646516"/>
                </a:lnTo>
                <a:lnTo>
                  <a:pt x="245194" y="683546"/>
                </a:lnTo>
                <a:lnTo>
                  <a:pt x="221256" y="721346"/>
                </a:lnTo>
                <a:lnTo>
                  <a:pt x="198418" y="759894"/>
                </a:lnTo>
                <a:lnTo>
                  <a:pt x="176704" y="799167"/>
                </a:lnTo>
                <a:lnTo>
                  <a:pt x="156134" y="839143"/>
                </a:lnTo>
                <a:lnTo>
                  <a:pt x="136731" y="879800"/>
                </a:lnTo>
                <a:lnTo>
                  <a:pt x="118518" y="921117"/>
                </a:lnTo>
                <a:lnTo>
                  <a:pt x="101516" y="963070"/>
                </a:lnTo>
                <a:lnTo>
                  <a:pt x="85747" y="1005639"/>
                </a:lnTo>
                <a:lnTo>
                  <a:pt x="71233" y="1048800"/>
                </a:lnTo>
                <a:lnTo>
                  <a:pt x="57997" y="1092532"/>
                </a:lnTo>
                <a:lnTo>
                  <a:pt x="46060" y="1136813"/>
                </a:lnTo>
                <a:lnTo>
                  <a:pt x="35445" y="1181620"/>
                </a:lnTo>
                <a:lnTo>
                  <a:pt x="26174" y="1226932"/>
                </a:lnTo>
                <a:lnTo>
                  <a:pt x="18268" y="1272727"/>
                </a:lnTo>
                <a:lnTo>
                  <a:pt x="11750" y="1318982"/>
                </a:lnTo>
                <a:lnTo>
                  <a:pt x="6642" y="1365675"/>
                </a:lnTo>
                <a:lnTo>
                  <a:pt x="2967" y="1412784"/>
                </a:lnTo>
                <a:lnTo>
                  <a:pt x="745" y="1460288"/>
                </a:lnTo>
                <a:lnTo>
                  <a:pt x="0" y="1508163"/>
                </a:lnTo>
                <a:lnTo>
                  <a:pt x="745" y="1556038"/>
                </a:lnTo>
                <a:lnTo>
                  <a:pt x="2967" y="1603541"/>
                </a:lnTo>
                <a:lnTo>
                  <a:pt x="6642" y="1650649"/>
                </a:lnTo>
                <a:lnTo>
                  <a:pt x="11750" y="1697342"/>
                </a:lnTo>
                <a:lnTo>
                  <a:pt x="18268" y="1743596"/>
                </a:lnTo>
                <a:lnTo>
                  <a:pt x="26174" y="1789390"/>
                </a:lnTo>
                <a:lnTo>
                  <a:pt x="35445" y="1834702"/>
                </a:lnTo>
                <a:lnTo>
                  <a:pt x="46060" y="1879509"/>
                </a:lnTo>
                <a:lnTo>
                  <a:pt x="57997" y="1923789"/>
                </a:lnTo>
                <a:lnTo>
                  <a:pt x="71233" y="1967521"/>
                </a:lnTo>
                <a:lnTo>
                  <a:pt x="85747" y="2010682"/>
                </a:lnTo>
                <a:lnTo>
                  <a:pt x="101516" y="2053250"/>
                </a:lnTo>
                <a:lnTo>
                  <a:pt x="118518" y="2095203"/>
                </a:lnTo>
                <a:lnTo>
                  <a:pt x="136731" y="2136519"/>
                </a:lnTo>
                <a:lnTo>
                  <a:pt x="156134" y="2177176"/>
                </a:lnTo>
                <a:lnTo>
                  <a:pt x="176704" y="2217152"/>
                </a:lnTo>
                <a:lnTo>
                  <a:pt x="198418" y="2256425"/>
                </a:lnTo>
                <a:lnTo>
                  <a:pt x="221256" y="2294972"/>
                </a:lnTo>
                <a:lnTo>
                  <a:pt x="245194" y="2332772"/>
                </a:lnTo>
                <a:lnTo>
                  <a:pt x="270211" y="2369802"/>
                </a:lnTo>
                <a:lnTo>
                  <a:pt x="296284" y="2406041"/>
                </a:lnTo>
                <a:lnTo>
                  <a:pt x="323392" y="2441466"/>
                </a:lnTo>
                <a:lnTo>
                  <a:pt x="351513" y="2476055"/>
                </a:lnTo>
                <a:lnTo>
                  <a:pt x="380624" y="2509786"/>
                </a:lnTo>
                <a:lnTo>
                  <a:pt x="410703" y="2542638"/>
                </a:lnTo>
                <a:lnTo>
                  <a:pt x="441728" y="2574587"/>
                </a:lnTo>
                <a:lnTo>
                  <a:pt x="473678" y="2605613"/>
                </a:lnTo>
                <a:lnTo>
                  <a:pt x="506529" y="2635692"/>
                </a:lnTo>
                <a:lnTo>
                  <a:pt x="540260" y="2664803"/>
                </a:lnTo>
                <a:lnTo>
                  <a:pt x="574850" y="2692923"/>
                </a:lnTo>
                <a:lnTo>
                  <a:pt x="610275" y="2720031"/>
                </a:lnTo>
                <a:lnTo>
                  <a:pt x="646513" y="2746105"/>
                </a:lnTo>
                <a:lnTo>
                  <a:pt x="683544" y="2771122"/>
                </a:lnTo>
                <a:lnTo>
                  <a:pt x="721343" y="2795060"/>
                </a:lnTo>
                <a:lnTo>
                  <a:pt x="759891" y="2817897"/>
                </a:lnTo>
                <a:lnTo>
                  <a:pt x="799163" y="2839612"/>
                </a:lnTo>
                <a:lnTo>
                  <a:pt x="839139" y="2860181"/>
                </a:lnTo>
                <a:lnTo>
                  <a:pt x="879796" y="2879584"/>
                </a:lnTo>
                <a:lnTo>
                  <a:pt x="921112" y="2897798"/>
                </a:lnTo>
                <a:lnTo>
                  <a:pt x="963065" y="2914800"/>
                </a:lnTo>
                <a:lnTo>
                  <a:pt x="1005634" y="2930569"/>
                </a:lnTo>
                <a:lnTo>
                  <a:pt x="1048795" y="2945083"/>
                </a:lnTo>
                <a:lnTo>
                  <a:pt x="1092526" y="2958319"/>
                </a:lnTo>
                <a:lnTo>
                  <a:pt x="1136807" y="2970256"/>
                </a:lnTo>
                <a:lnTo>
                  <a:pt x="1181614" y="2980871"/>
                </a:lnTo>
                <a:lnTo>
                  <a:pt x="1226925" y="2990142"/>
                </a:lnTo>
                <a:lnTo>
                  <a:pt x="1272719" y="2998048"/>
                </a:lnTo>
                <a:lnTo>
                  <a:pt x="1318973" y="3004565"/>
                </a:lnTo>
                <a:lnTo>
                  <a:pt x="1365666" y="3009673"/>
                </a:lnTo>
                <a:lnTo>
                  <a:pt x="1412775" y="3013349"/>
                </a:lnTo>
                <a:lnTo>
                  <a:pt x="1460278" y="3015571"/>
                </a:lnTo>
                <a:lnTo>
                  <a:pt x="1508153" y="3016316"/>
                </a:lnTo>
                <a:lnTo>
                  <a:pt x="1556027" y="3015571"/>
                </a:lnTo>
                <a:lnTo>
                  <a:pt x="1603530" y="3013349"/>
                </a:lnTo>
                <a:lnTo>
                  <a:pt x="1650639" y="3009673"/>
                </a:lnTo>
                <a:lnTo>
                  <a:pt x="1697332" y="3004565"/>
                </a:lnTo>
                <a:lnTo>
                  <a:pt x="1743586" y="2998048"/>
                </a:lnTo>
                <a:lnTo>
                  <a:pt x="1789380" y="2990142"/>
                </a:lnTo>
                <a:lnTo>
                  <a:pt x="1834691" y="2980871"/>
                </a:lnTo>
                <a:lnTo>
                  <a:pt x="1879498" y="2970256"/>
                </a:lnTo>
                <a:lnTo>
                  <a:pt x="1923779" y="2958319"/>
                </a:lnTo>
                <a:lnTo>
                  <a:pt x="1967511" y="2945083"/>
                </a:lnTo>
                <a:lnTo>
                  <a:pt x="2010671" y="2930569"/>
                </a:lnTo>
                <a:lnTo>
                  <a:pt x="2053240" y="2914800"/>
                </a:lnTo>
                <a:lnTo>
                  <a:pt x="2095193" y="2897798"/>
                </a:lnTo>
                <a:lnTo>
                  <a:pt x="2136509" y="2879584"/>
                </a:lnTo>
                <a:lnTo>
                  <a:pt x="2177166" y="2860181"/>
                </a:lnTo>
                <a:lnTo>
                  <a:pt x="2217142" y="2839612"/>
                </a:lnTo>
                <a:lnTo>
                  <a:pt x="2256414" y="2817897"/>
                </a:lnTo>
                <a:lnTo>
                  <a:pt x="2294962" y="2795060"/>
                </a:lnTo>
                <a:lnTo>
                  <a:pt x="2332761" y="2771122"/>
                </a:lnTo>
                <a:lnTo>
                  <a:pt x="2369792" y="2746105"/>
                </a:lnTo>
                <a:lnTo>
                  <a:pt x="2406030" y="2720031"/>
                </a:lnTo>
                <a:lnTo>
                  <a:pt x="2441455" y="2692923"/>
                </a:lnTo>
                <a:lnTo>
                  <a:pt x="2476045" y="2664803"/>
                </a:lnTo>
                <a:lnTo>
                  <a:pt x="2509776" y="2635692"/>
                </a:lnTo>
                <a:lnTo>
                  <a:pt x="2542627" y="2605613"/>
                </a:lnTo>
                <a:lnTo>
                  <a:pt x="2574577" y="2574587"/>
                </a:lnTo>
                <a:lnTo>
                  <a:pt x="2605602" y="2542638"/>
                </a:lnTo>
                <a:lnTo>
                  <a:pt x="2635681" y="2509786"/>
                </a:lnTo>
                <a:lnTo>
                  <a:pt x="2664792" y="2476055"/>
                </a:lnTo>
                <a:lnTo>
                  <a:pt x="2692913" y="2441466"/>
                </a:lnTo>
                <a:lnTo>
                  <a:pt x="2720021" y="2406041"/>
                </a:lnTo>
                <a:lnTo>
                  <a:pt x="2746094" y="2369802"/>
                </a:lnTo>
                <a:lnTo>
                  <a:pt x="2771111" y="2332772"/>
                </a:lnTo>
                <a:lnTo>
                  <a:pt x="2795049" y="2294972"/>
                </a:lnTo>
                <a:lnTo>
                  <a:pt x="2817887" y="2256425"/>
                </a:lnTo>
                <a:lnTo>
                  <a:pt x="2839601" y="2217152"/>
                </a:lnTo>
                <a:lnTo>
                  <a:pt x="2860171" y="2177176"/>
                </a:lnTo>
                <a:lnTo>
                  <a:pt x="2879574" y="2136519"/>
                </a:lnTo>
                <a:lnTo>
                  <a:pt x="2897787" y="2095203"/>
                </a:lnTo>
                <a:lnTo>
                  <a:pt x="2914789" y="2053250"/>
                </a:lnTo>
                <a:lnTo>
                  <a:pt x="2930558" y="2010682"/>
                </a:lnTo>
                <a:lnTo>
                  <a:pt x="2945072" y="1967521"/>
                </a:lnTo>
                <a:lnTo>
                  <a:pt x="2958308" y="1923789"/>
                </a:lnTo>
                <a:lnTo>
                  <a:pt x="2970245" y="1879509"/>
                </a:lnTo>
                <a:lnTo>
                  <a:pt x="2980860" y="1834702"/>
                </a:lnTo>
                <a:lnTo>
                  <a:pt x="2990132" y="1789390"/>
                </a:lnTo>
                <a:lnTo>
                  <a:pt x="2998037" y="1743596"/>
                </a:lnTo>
                <a:lnTo>
                  <a:pt x="3004555" y="1697342"/>
                </a:lnTo>
                <a:lnTo>
                  <a:pt x="3009663" y="1650649"/>
                </a:lnTo>
                <a:lnTo>
                  <a:pt x="3013338" y="1603541"/>
                </a:lnTo>
                <a:lnTo>
                  <a:pt x="3015560" y="1556038"/>
                </a:lnTo>
                <a:lnTo>
                  <a:pt x="3016306" y="1508163"/>
                </a:lnTo>
                <a:lnTo>
                  <a:pt x="3015560" y="1460288"/>
                </a:lnTo>
                <a:lnTo>
                  <a:pt x="3013338" y="1412784"/>
                </a:lnTo>
                <a:lnTo>
                  <a:pt x="3009663" y="1365675"/>
                </a:lnTo>
                <a:lnTo>
                  <a:pt x="3004555" y="1318982"/>
                </a:lnTo>
                <a:lnTo>
                  <a:pt x="2998037" y="1272727"/>
                </a:lnTo>
                <a:lnTo>
                  <a:pt x="2990132" y="1226932"/>
                </a:lnTo>
                <a:lnTo>
                  <a:pt x="2980860" y="1181620"/>
                </a:lnTo>
                <a:lnTo>
                  <a:pt x="2970245" y="1136813"/>
                </a:lnTo>
                <a:lnTo>
                  <a:pt x="2958308" y="1092532"/>
                </a:lnTo>
                <a:lnTo>
                  <a:pt x="2945072" y="1048800"/>
                </a:lnTo>
                <a:lnTo>
                  <a:pt x="2930558" y="1005639"/>
                </a:lnTo>
                <a:lnTo>
                  <a:pt x="2914789" y="963070"/>
                </a:lnTo>
                <a:lnTo>
                  <a:pt x="2897787" y="921117"/>
                </a:lnTo>
                <a:lnTo>
                  <a:pt x="2879574" y="879800"/>
                </a:lnTo>
                <a:lnTo>
                  <a:pt x="2860171" y="839143"/>
                </a:lnTo>
                <a:lnTo>
                  <a:pt x="2839601" y="799167"/>
                </a:lnTo>
                <a:lnTo>
                  <a:pt x="2817887" y="759894"/>
                </a:lnTo>
                <a:lnTo>
                  <a:pt x="2795049" y="721346"/>
                </a:lnTo>
                <a:lnTo>
                  <a:pt x="2771111" y="683546"/>
                </a:lnTo>
                <a:lnTo>
                  <a:pt x="2746094" y="646516"/>
                </a:lnTo>
                <a:lnTo>
                  <a:pt x="2720021" y="610277"/>
                </a:lnTo>
                <a:lnTo>
                  <a:pt x="2692913" y="574852"/>
                </a:lnTo>
                <a:lnTo>
                  <a:pt x="2664792" y="540262"/>
                </a:lnTo>
                <a:lnTo>
                  <a:pt x="2635681" y="506531"/>
                </a:lnTo>
                <a:lnTo>
                  <a:pt x="2605602" y="473679"/>
                </a:lnTo>
                <a:lnTo>
                  <a:pt x="2574577" y="441730"/>
                </a:lnTo>
                <a:lnTo>
                  <a:pt x="2542627" y="410704"/>
                </a:lnTo>
                <a:lnTo>
                  <a:pt x="2509776" y="380625"/>
                </a:lnTo>
                <a:lnTo>
                  <a:pt x="2476045" y="351514"/>
                </a:lnTo>
                <a:lnTo>
                  <a:pt x="2441455" y="323393"/>
                </a:lnTo>
                <a:lnTo>
                  <a:pt x="2406030" y="296285"/>
                </a:lnTo>
                <a:lnTo>
                  <a:pt x="2369792" y="270211"/>
                </a:lnTo>
                <a:lnTo>
                  <a:pt x="2332761" y="245194"/>
                </a:lnTo>
                <a:lnTo>
                  <a:pt x="2294962" y="221256"/>
                </a:lnTo>
                <a:lnTo>
                  <a:pt x="2256414" y="198419"/>
                </a:lnTo>
                <a:lnTo>
                  <a:pt x="2217142" y="176704"/>
                </a:lnTo>
                <a:lnTo>
                  <a:pt x="2177166" y="156134"/>
                </a:lnTo>
                <a:lnTo>
                  <a:pt x="2136509" y="136732"/>
                </a:lnTo>
                <a:lnTo>
                  <a:pt x="2095193" y="118518"/>
                </a:lnTo>
                <a:lnTo>
                  <a:pt x="2053240" y="101516"/>
                </a:lnTo>
                <a:lnTo>
                  <a:pt x="2010671" y="85747"/>
                </a:lnTo>
                <a:lnTo>
                  <a:pt x="1967511" y="71233"/>
                </a:lnTo>
                <a:lnTo>
                  <a:pt x="1923779" y="57997"/>
                </a:lnTo>
                <a:lnTo>
                  <a:pt x="1879498" y="46060"/>
                </a:lnTo>
                <a:lnTo>
                  <a:pt x="1834691" y="35445"/>
                </a:lnTo>
                <a:lnTo>
                  <a:pt x="1789380" y="26174"/>
                </a:lnTo>
                <a:lnTo>
                  <a:pt x="1743586" y="18268"/>
                </a:lnTo>
                <a:lnTo>
                  <a:pt x="1697332" y="11750"/>
                </a:lnTo>
                <a:lnTo>
                  <a:pt x="1650639" y="6642"/>
                </a:lnTo>
                <a:lnTo>
                  <a:pt x="1603530" y="2967"/>
                </a:lnTo>
                <a:lnTo>
                  <a:pt x="1556027" y="745"/>
                </a:lnTo>
                <a:lnTo>
                  <a:pt x="1508153" y="0"/>
                </a:lnTo>
                <a:close/>
              </a:path>
            </a:pathLst>
          </a:custGeom>
          <a:solidFill>
            <a:srgbClr val="00DD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6539539" y="5164519"/>
            <a:ext cx="111633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spc="-25" dirty="0">
                <a:latin typeface="Poppins"/>
                <a:cs typeface="Poppins"/>
              </a:rPr>
              <a:t>80%</a:t>
            </a:r>
            <a:endParaRPr sz="3950">
              <a:latin typeface="Poppins"/>
              <a:cs typeface="Poppi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9890" y="10296933"/>
            <a:ext cx="4799330" cy="48795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www.brightshadow.org.uk</a:t>
            </a:r>
            <a:endParaRPr sz="2950" dirty="0">
              <a:latin typeface="Poppins Light"/>
              <a:cs typeface="Poppins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839204" y="7601727"/>
            <a:ext cx="4530725" cy="183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latin typeface="Poppins Light"/>
                <a:cs typeface="Poppins Light"/>
              </a:rPr>
              <a:t>Participants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living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20" dirty="0">
                <a:latin typeface="Poppins Light"/>
                <a:cs typeface="Poppins Light"/>
              </a:rPr>
              <a:t>with </a:t>
            </a:r>
            <a:r>
              <a:rPr sz="2950" dirty="0">
                <a:latin typeface="Poppins Light"/>
                <a:cs typeface="Poppins Light"/>
              </a:rPr>
              <a:t>dementia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reporting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20" dirty="0">
                <a:latin typeface="Poppins Light"/>
                <a:cs typeface="Poppins Light"/>
              </a:rPr>
              <a:t>Zest </a:t>
            </a:r>
            <a:r>
              <a:rPr sz="2950" dirty="0">
                <a:latin typeface="Poppins Light"/>
                <a:cs typeface="Poppins Light"/>
              </a:rPr>
              <a:t>has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helped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reduce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25" dirty="0">
                <a:latin typeface="Poppins Light"/>
                <a:cs typeface="Poppins Light"/>
              </a:rPr>
              <a:t>how </a:t>
            </a:r>
            <a:r>
              <a:rPr sz="2950" dirty="0">
                <a:latin typeface="Poppins Light"/>
                <a:cs typeface="Poppins Light"/>
              </a:rPr>
              <a:t>often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they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dirty="0">
                <a:latin typeface="Poppins Light"/>
                <a:cs typeface="Poppins Light"/>
              </a:rPr>
              <a:t>feel</a:t>
            </a:r>
            <a:r>
              <a:rPr sz="2950" spc="5" dirty="0">
                <a:latin typeface="Poppins Light"/>
                <a:cs typeface="Poppins Light"/>
              </a:rPr>
              <a:t> </a:t>
            </a:r>
            <a:r>
              <a:rPr sz="2950" spc="-10" dirty="0">
                <a:latin typeface="Poppins Light"/>
                <a:cs typeface="Poppins Light"/>
              </a:rPr>
              <a:t>lonely.</a:t>
            </a:r>
            <a:endParaRPr sz="2950">
              <a:latin typeface="Poppins Light"/>
              <a:cs typeface="Poppins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1984" y="4410202"/>
            <a:ext cx="795655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>
                <a:solidFill>
                  <a:srgbClr val="00E475"/>
                </a:solidFill>
              </a:rPr>
              <a:t>Any </a:t>
            </a:r>
            <a:r>
              <a:rPr spc="-10" dirty="0">
                <a:solidFill>
                  <a:srgbClr val="00E475"/>
                </a:solidFill>
              </a:rPr>
              <a:t>questions?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1269" y="0"/>
            <a:ext cx="10202820" cy="113085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9890" y="10296933"/>
            <a:ext cx="4799330" cy="48795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www.brightshadow.org.uk</a:t>
            </a:r>
            <a:endParaRPr sz="2950" dirty="0">
              <a:latin typeface="Poppins Light"/>
              <a:cs typeface="Poppins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20104100" cy="11308080"/>
            </a:xfrm>
            <a:custGeom>
              <a:avLst/>
              <a:gdLst/>
              <a:ahLst/>
              <a:cxnLst/>
              <a:rect l="l" t="t" r="r" b="b"/>
              <a:pathLst>
                <a:path w="20104100" h="11308080">
                  <a:moveTo>
                    <a:pt x="2010410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1297920"/>
                  </a:lnTo>
                  <a:lnTo>
                    <a:pt x="0" y="11308080"/>
                  </a:lnTo>
                  <a:lnTo>
                    <a:pt x="20104100" y="11308080"/>
                  </a:lnTo>
                  <a:lnTo>
                    <a:pt x="20104100" y="11298085"/>
                  </a:lnTo>
                  <a:lnTo>
                    <a:pt x="20104100" y="11297920"/>
                  </a:lnTo>
                  <a:lnTo>
                    <a:pt x="20104100" y="10464"/>
                  </a:lnTo>
                  <a:lnTo>
                    <a:pt x="20093623" y="10464"/>
                  </a:lnTo>
                  <a:lnTo>
                    <a:pt x="20093623" y="11297920"/>
                  </a:lnTo>
                  <a:lnTo>
                    <a:pt x="10464" y="11297920"/>
                  </a:lnTo>
                  <a:lnTo>
                    <a:pt x="10464" y="10160"/>
                  </a:lnTo>
                  <a:lnTo>
                    <a:pt x="20104100" y="10160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72444" y="10396353"/>
              <a:ext cx="1929764" cy="339090"/>
            </a:xfrm>
            <a:custGeom>
              <a:avLst/>
              <a:gdLst/>
              <a:ahLst/>
              <a:cxnLst/>
              <a:rect l="l" t="t" r="r" b="b"/>
              <a:pathLst>
                <a:path w="1929765" h="339090">
                  <a:moveTo>
                    <a:pt x="253212" y="243598"/>
                  </a:moveTo>
                  <a:lnTo>
                    <a:pt x="232143" y="192201"/>
                  </a:lnTo>
                  <a:lnTo>
                    <a:pt x="199402" y="169570"/>
                  </a:lnTo>
                  <a:lnTo>
                    <a:pt x="157022" y="154381"/>
                  </a:lnTo>
                  <a:lnTo>
                    <a:pt x="131152" y="148742"/>
                  </a:lnTo>
                  <a:lnTo>
                    <a:pt x="130873" y="148793"/>
                  </a:lnTo>
                  <a:lnTo>
                    <a:pt x="91503" y="138582"/>
                  </a:lnTo>
                  <a:lnTo>
                    <a:pt x="63157" y="125031"/>
                  </a:lnTo>
                  <a:lnTo>
                    <a:pt x="45923" y="108178"/>
                  </a:lnTo>
                  <a:lnTo>
                    <a:pt x="39852" y="88074"/>
                  </a:lnTo>
                  <a:lnTo>
                    <a:pt x="41351" y="76504"/>
                  </a:lnTo>
                  <a:lnTo>
                    <a:pt x="77876" y="38138"/>
                  </a:lnTo>
                  <a:lnTo>
                    <a:pt x="128371" y="27508"/>
                  </a:lnTo>
                  <a:lnTo>
                    <a:pt x="136474" y="27863"/>
                  </a:lnTo>
                  <a:lnTo>
                    <a:pt x="176771" y="38874"/>
                  </a:lnTo>
                  <a:lnTo>
                    <a:pt x="219583" y="63779"/>
                  </a:lnTo>
                  <a:lnTo>
                    <a:pt x="223240" y="64630"/>
                  </a:lnTo>
                  <a:lnTo>
                    <a:pt x="229692" y="63093"/>
                  </a:lnTo>
                  <a:lnTo>
                    <a:pt x="232397" y="60947"/>
                  </a:lnTo>
                  <a:lnTo>
                    <a:pt x="239229" y="50012"/>
                  </a:lnTo>
                  <a:lnTo>
                    <a:pt x="237832" y="43014"/>
                  </a:lnTo>
                  <a:lnTo>
                    <a:pt x="201663" y="20218"/>
                  </a:lnTo>
                  <a:lnTo>
                    <a:pt x="159321" y="3911"/>
                  </a:lnTo>
                  <a:lnTo>
                    <a:pt x="128371" y="12"/>
                  </a:lnTo>
                  <a:lnTo>
                    <a:pt x="105651" y="1574"/>
                  </a:lnTo>
                  <a:lnTo>
                    <a:pt x="64909" y="14008"/>
                  </a:lnTo>
                  <a:lnTo>
                    <a:pt x="31902" y="38239"/>
                  </a:lnTo>
                  <a:lnTo>
                    <a:pt x="12344" y="88112"/>
                  </a:lnTo>
                  <a:lnTo>
                    <a:pt x="19469" y="118491"/>
                  </a:lnTo>
                  <a:lnTo>
                    <a:pt x="40817" y="143268"/>
                  </a:lnTo>
                  <a:lnTo>
                    <a:pt x="76352" y="162382"/>
                  </a:lnTo>
                  <a:lnTo>
                    <a:pt x="126022" y="175780"/>
                  </a:lnTo>
                  <a:lnTo>
                    <a:pt x="126326" y="175704"/>
                  </a:lnTo>
                  <a:lnTo>
                    <a:pt x="169468" y="186880"/>
                  </a:lnTo>
                  <a:lnTo>
                    <a:pt x="200393" y="201917"/>
                  </a:lnTo>
                  <a:lnTo>
                    <a:pt x="219011" y="220764"/>
                  </a:lnTo>
                  <a:lnTo>
                    <a:pt x="225234" y="243370"/>
                  </a:lnTo>
                  <a:lnTo>
                    <a:pt x="223608" y="256209"/>
                  </a:lnTo>
                  <a:lnTo>
                    <a:pt x="198767" y="288874"/>
                  </a:lnTo>
                  <a:lnTo>
                    <a:pt x="148450" y="308229"/>
                  </a:lnTo>
                  <a:lnTo>
                    <a:pt x="128117" y="309549"/>
                  </a:lnTo>
                  <a:lnTo>
                    <a:pt x="101993" y="306971"/>
                  </a:lnTo>
                  <a:lnTo>
                    <a:pt x="75984" y="299250"/>
                  </a:lnTo>
                  <a:lnTo>
                    <a:pt x="50177" y="286435"/>
                  </a:lnTo>
                  <a:lnTo>
                    <a:pt x="24676" y="268566"/>
                  </a:lnTo>
                  <a:lnTo>
                    <a:pt x="21755" y="266065"/>
                  </a:lnTo>
                  <a:lnTo>
                    <a:pt x="18326" y="264998"/>
                  </a:lnTo>
                  <a:lnTo>
                    <a:pt x="10883" y="265836"/>
                  </a:lnTo>
                  <a:lnTo>
                    <a:pt x="7747" y="267487"/>
                  </a:lnTo>
                  <a:lnTo>
                    <a:pt x="5181" y="270510"/>
                  </a:lnTo>
                  <a:lnTo>
                    <a:pt x="0" y="277291"/>
                  </a:lnTo>
                  <a:lnTo>
                    <a:pt x="660" y="284111"/>
                  </a:lnTo>
                  <a:lnTo>
                    <a:pt x="37084" y="310426"/>
                  </a:lnTo>
                  <a:lnTo>
                    <a:pt x="98234" y="334327"/>
                  </a:lnTo>
                  <a:lnTo>
                    <a:pt x="129298" y="337515"/>
                  </a:lnTo>
                  <a:lnTo>
                    <a:pt x="153200" y="335826"/>
                  </a:lnTo>
                  <a:lnTo>
                    <a:pt x="196481" y="322453"/>
                  </a:lnTo>
                  <a:lnTo>
                    <a:pt x="232067" y="296481"/>
                  </a:lnTo>
                  <a:lnTo>
                    <a:pt x="250850" y="262801"/>
                  </a:lnTo>
                  <a:lnTo>
                    <a:pt x="253212" y="243598"/>
                  </a:lnTo>
                  <a:close/>
                </a:path>
                <a:path w="1929765" h="339090">
                  <a:moveTo>
                    <a:pt x="519010" y="15240"/>
                  </a:moveTo>
                  <a:lnTo>
                    <a:pt x="517474" y="11722"/>
                  </a:lnTo>
                  <a:lnTo>
                    <a:pt x="508355" y="3251"/>
                  </a:lnTo>
                  <a:lnTo>
                    <a:pt x="499148" y="3289"/>
                  </a:lnTo>
                  <a:lnTo>
                    <a:pt x="493471" y="8928"/>
                  </a:lnTo>
                  <a:lnTo>
                    <a:pt x="490626" y="11785"/>
                  </a:lnTo>
                  <a:lnTo>
                    <a:pt x="489191" y="15252"/>
                  </a:lnTo>
                  <a:lnTo>
                    <a:pt x="489191" y="156171"/>
                  </a:lnTo>
                  <a:lnTo>
                    <a:pt x="328917" y="156171"/>
                  </a:lnTo>
                  <a:lnTo>
                    <a:pt x="328917" y="15227"/>
                  </a:lnTo>
                  <a:lnTo>
                    <a:pt x="327342" y="11684"/>
                  </a:lnTo>
                  <a:lnTo>
                    <a:pt x="318300" y="3251"/>
                  </a:lnTo>
                  <a:lnTo>
                    <a:pt x="309054" y="3302"/>
                  </a:lnTo>
                  <a:lnTo>
                    <a:pt x="300520" y="11785"/>
                  </a:lnTo>
                  <a:lnTo>
                    <a:pt x="299085" y="15278"/>
                  </a:lnTo>
                  <a:lnTo>
                    <a:pt x="299085" y="326428"/>
                  </a:lnTo>
                  <a:lnTo>
                    <a:pt x="300520" y="329933"/>
                  </a:lnTo>
                  <a:lnTo>
                    <a:pt x="309029" y="338416"/>
                  </a:lnTo>
                  <a:lnTo>
                    <a:pt x="318338" y="338467"/>
                  </a:lnTo>
                  <a:lnTo>
                    <a:pt x="327342" y="330022"/>
                  </a:lnTo>
                  <a:lnTo>
                    <a:pt x="328917" y="326478"/>
                  </a:lnTo>
                  <a:lnTo>
                    <a:pt x="328917" y="185508"/>
                  </a:lnTo>
                  <a:lnTo>
                    <a:pt x="489191" y="185508"/>
                  </a:lnTo>
                  <a:lnTo>
                    <a:pt x="489191" y="326428"/>
                  </a:lnTo>
                  <a:lnTo>
                    <a:pt x="490626" y="329933"/>
                  </a:lnTo>
                  <a:lnTo>
                    <a:pt x="496303" y="335597"/>
                  </a:lnTo>
                  <a:lnTo>
                    <a:pt x="499808" y="337058"/>
                  </a:lnTo>
                  <a:lnTo>
                    <a:pt x="507873" y="337058"/>
                  </a:lnTo>
                  <a:lnTo>
                    <a:pt x="511416" y="335635"/>
                  </a:lnTo>
                  <a:lnTo>
                    <a:pt x="517474" y="329996"/>
                  </a:lnTo>
                  <a:lnTo>
                    <a:pt x="519010" y="326478"/>
                  </a:lnTo>
                  <a:lnTo>
                    <a:pt x="519010" y="15240"/>
                  </a:lnTo>
                  <a:close/>
                </a:path>
                <a:path w="1929765" h="339090">
                  <a:moveTo>
                    <a:pt x="825195" y="320446"/>
                  </a:moveTo>
                  <a:lnTo>
                    <a:pt x="823582" y="316750"/>
                  </a:lnTo>
                  <a:lnTo>
                    <a:pt x="799668" y="252907"/>
                  </a:lnTo>
                  <a:lnTo>
                    <a:pt x="788517" y="223100"/>
                  </a:lnTo>
                  <a:lnTo>
                    <a:pt x="757161" y="139382"/>
                  </a:lnTo>
                  <a:lnTo>
                    <a:pt x="757161" y="223100"/>
                  </a:lnTo>
                  <a:lnTo>
                    <a:pt x="635812" y="223100"/>
                  </a:lnTo>
                  <a:lnTo>
                    <a:pt x="696696" y="61849"/>
                  </a:lnTo>
                  <a:lnTo>
                    <a:pt x="757161" y="223100"/>
                  </a:lnTo>
                  <a:lnTo>
                    <a:pt x="757161" y="139382"/>
                  </a:lnTo>
                  <a:lnTo>
                    <a:pt x="728129" y="61849"/>
                  </a:lnTo>
                  <a:lnTo>
                    <a:pt x="710704" y="15316"/>
                  </a:lnTo>
                  <a:lnTo>
                    <a:pt x="709307" y="11137"/>
                  </a:lnTo>
                  <a:lnTo>
                    <a:pt x="705726" y="6032"/>
                  </a:lnTo>
                  <a:lnTo>
                    <a:pt x="689775" y="6032"/>
                  </a:lnTo>
                  <a:lnTo>
                    <a:pt x="684644" y="9169"/>
                  </a:lnTo>
                  <a:lnTo>
                    <a:pt x="681761" y="15417"/>
                  </a:lnTo>
                  <a:lnTo>
                    <a:pt x="568833" y="316941"/>
                  </a:lnTo>
                  <a:lnTo>
                    <a:pt x="567296" y="320446"/>
                  </a:lnTo>
                  <a:lnTo>
                    <a:pt x="582841" y="337058"/>
                  </a:lnTo>
                  <a:lnTo>
                    <a:pt x="589597" y="337058"/>
                  </a:lnTo>
                  <a:lnTo>
                    <a:pt x="594436" y="333667"/>
                  </a:lnTo>
                  <a:lnTo>
                    <a:pt x="624789" y="252907"/>
                  </a:lnTo>
                  <a:lnTo>
                    <a:pt x="768172" y="252907"/>
                  </a:lnTo>
                  <a:lnTo>
                    <a:pt x="798512" y="333679"/>
                  </a:lnTo>
                  <a:lnTo>
                    <a:pt x="803300" y="337019"/>
                  </a:lnTo>
                  <a:lnTo>
                    <a:pt x="810501" y="337019"/>
                  </a:lnTo>
                  <a:lnTo>
                    <a:pt x="823595" y="328142"/>
                  </a:lnTo>
                  <a:lnTo>
                    <a:pt x="825169" y="324421"/>
                  </a:lnTo>
                  <a:lnTo>
                    <a:pt x="825195" y="320446"/>
                  </a:lnTo>
                  <a:close/>
                </a:path>
                <a:path w="1929765" h="339090">
                  <a:moveTo>
                    <a:pt x="1110145" y="171323"/>
                  </a:moveTo>
                  <a:lnTo>
                    <a:pt x="1107084" y="138214"/>
                  </a:lnTo>
                  <a:lnTo>
                    <a:pt x="1097927" y="107480"/>
                  </a:lnTo>
                  <a:lnTo>
                    <a:pt x="1082713" y="79235"/>
                  </a:lnTo>
                  <a:lnTo>
                    <a:pt x="1080325" y="76352"/>
                  </a:lnTo>
                  <a:lnTo>
                    <a:pt x="1080325" y="171069"/>
                  </a:lnTo>
                  <a:lnTo>
                    <a:pt x="1077823" y="198196"/>
                  </a:lnTo>
                  <a:lnTo>
                    <a:pt x="1057859" y="246418"/>
                  </a:lnTo>
                  <a:lnTo>
                    <a:pt x="1019517" y="284746"/>
                  </a:lnTo>
                  <a:lnTo>
                    <a:pt x="971169" y="304723"/>
                  </a:lnTo>
                  <a:lnTo>
                    <a:pt x="943965" y="307225"/>
                  </a:lnTo>
                  <a:lnTo>
                    <a:pt x="898194" y="307225"/>
                  </a:lnTo>
                  <a:lnTo>
                    <a:pt x="898194" y="34467"/>
                  </a:lnTo>
                  <a:lnTo>
                    <a:pt x="943914" y="34467"/>
                  </a:lnTo>
                  <a:lnTo>
                    <a:pt x="996365" y="44831"/>
                  </a:lnTo>
                  <a:lnTo>
                    <a:pt x="1040472" y="74790"/>
                  </a:lnTo>
                  <a:lnTo>
                    <a:pt x="1070317" y="118833"/>
                  </a:lnTo>
                  <a:lnTo>
                    <a:pt x="1080325" y="171069"/>
                  </a:lnTo>
                  <a:lnTo>
                    <a:pt x="1080325" y="76352"/>
                  </a:lnTo>
                  <a:lnTo>
                    <a:pt x="1038593" y="34467"/>
                  </a:lnTo>
                  <a:lnTo>
                    <a:pt x="977049" y="7734"/>
                  </a:lnTo>
                  <a:lnTo>
                    <a:pt x="943965" y="4648"/>
                  </a:lnTo>
                  <a:lnTo>
                    <a:pt x="879017" y="4648"/>
                  </a:lnTo>
                  <a:lnTo>
                    <a:pt x="875512" y="6096"/>
                  </a:lnTo>
                  <a:lnTo>
                    <a:pt x="872667" y="8928"/>
                  </a:lnTo>
                  <a:lnTo>
                    <a:pt x="869848" y="11785"/>
                  </a:lnTo>
                  <a:lnTo>
                    <a:pt x="868400" y="15265"/>
                  </a:lnTo>
                  <a:lnTo>
                    <a:pt x="868400" y="326428"/>
                  </a:lnTo>
                  <a:lnTo>
                    <a:pt x="869746" y="329844"/>
                  </a:lnTo>
                  <a:lnTo>
                    <a:pt x="872451" y="332524"/>
                  </a:lnTo>
                  <a:lnTo>
                    <a:pt x="875030" y="335114"/>
                  </a:lnTo>
                  <a:lnTo>
                    <a:pt x="878141" y="336626"/>
                  </a:lnTo>
                  <a:lnTo>
                    <a:pt x="882142" y="337058"/>
                  </a:lnTo>
                  <a:lnTo>
                    <a:pt x="943965" y="337058"/>
                  </a:lnTo>
                  <a:lnTo>
                    <a:pt x="977049" y="334010"/>
                  </a:lnTo>
                  <a:lnTo>
                    <a:pt x="1007732" y="324878"/>
                  </a:lnTo>
                  <a:lnTo>
                    <a:pt x="1035913" y="309740"/>
                  </a:lnTo>
                  <a:lnTo>
                    <a:pt x="1038948" y="307225"/>
                  </a:lnTo>
                  <a:lnTo>
                    <a:pt x="1061478" y="288607"/>
                  </a:lnTo>
                  <a:lnTo>
                    <a:pt x="1082713" y="263144"/>
                  </a:lnTo>
                  <a:lnTo>
                    <a:pt x="1097927" y="235038"/>
                  </a:lnTo>
                  <a:lnTo>
                    <a:pt x="1107084" y="204406"/>
                  </a:lnTo>
                  <a:lnTo>
                    <a:pt x="1110145" y="171323"/>
                  </a:lnTo>
                  <a:close/>
                </a:path>
                <a:path w="1929765" h="339090">
                  <a:moveTo>
                    <a:pt x="1467548" y="168490"/>
                  </a:moveTo>
                  <a:lnTo>
                    <a:pt x="1464437" y="134797"/>
                  </a:lnTo>
                  <a:lnTo>
                    <a:pt x="1455623" y="103619"/>
                  </a:lnTo>
                  <a:lnTo>
                    <a:pt x="1441132" y="75044"/>
                  </a:lnTo>
                  <a:lnTo>
                    <a:pt x="1437259" y="70078"/>
                  </a:lnTo>
                  <a:lnTo>
                    <a:pt x="1437259" y="168490"/>
                  </a:lnTo>
                  <a:lnTo>
                    <a:pt x="1434642" y="196265"/>
                  </a:lnTo>
                  <a:lnTo>
                    <a:pt x="1415351" y="245414"/>
                  </a:lnTo>
                  <a:lnTo>
                    <a:pt x="1378775" y="284403"/>
                  </a:lnTo>
                  <a:lnTo>
                    <a:pt x="1333042" y="304685"/>
                  </a:lnTo>
                  <a:lnTo>
                    <a:pt x="1307388" y="307238"/>
                  </a:lnTo>
                  <a:lnTo>
                    <a:pt x="1281684" y="304685"/>
                  </a:lnTo>
                  <a:lnTo>
                    <a:pt x="1235849" y="284530"/>
                  </a:lnTo>
                  <a:lnTo>
                    <a:pt x="1199121" y="245694"/>
                  </a:lnTo>
                  <a:lnTo>
                    <a:pt x="1179931" y="196202"/>
                  </a:lnTo>
                  <a:lnTo>
                    <a:pt x="1177531" y="168287"/>
                  </a:lnTo>
                  <a:lnTo>
                    <a:pt x="1179944" y="140347"/>
                  </a:lnTo>
                  <a:lnTo>
                    <a:pt x="1199108" y="91160"/>
                  </a:lnTo>
                  <a:lnTo>
                    <a:pt x="1235862" y="52730"/>
                  </a:lnTo>
                  <a:lnTo>
                    <a:pt x="1281849" y="32791"/>
                  </a:lnTo>
                  <a:lnTo>
                    <a:pt x="1307617" y="30276"/>
                  </a:lnTo>
                  <a:lnTo>
                    <a:pt x="1333360" y="32791"/>
                  </a:lnTo>
                  <a:lnTo>
                    <a:pt x="1379105" y="52730"/>
                  </a:lnTo>
                  <a:lnTo>
                    <a:pt x="1415491" y="91173"/>
                  </a:lnTo>
                  <a:lnTo>
                    <a:pt x="1434680" y="140474"/>
                  </a:lnTo>
                  <a:lnTo>
                    <a:pt x="1437259" y="168490"/>
                  </a:lnTo>
                  <a:lnTo>
                    <a:pt x="1437259" y="70078"/>
                  </a:lnTo>
                  <a:lnTo>
                    <a:pt x="1399565" y="30276"/>
                  </a:lnTo>
                  <a:lnTo>
                    <a:pt x="1340091" y="3098"/>
                  </a:lnTo>
                  <a:lnTo>
                    <a:pt x="1308087" y="0"/>
                  </a:lnTo>
                  <a:lnTo>
                    <a:pt x="1275994" y="3098"/>
                  </a:lnTo>
                  <a:lnTo>
                    <a:pt x="1219187" y="27762"/>
                  </a:lnTo>
                  <a:lnTo>
                    <a:pt x="1174356" y="75057"/>
                  </a:lnTo>
                  <a:lnTo>
                    <a:pt x="1150823" y="134797"/>
                  </a:lnTo>
                  <a:lnTo>
                    <a:pt x="1147686" y="168490"/>
                  </a:lnTo>
                  <a:lnTo>
                    <a:pt x="1150823" y="202260"/>
                  </a:lnTo>
                  <a:lnTo>
                    <a:pt x="1174369" y="262001"/>
                  </a:lnTo>
                  <a:lnTo>
                    <a:pt x="1219200" y="309295"/>
                  </a:lnTo>
                  <a:lnTo>
                    <a:pt x="1276007" y="333959"/>
                  </a:lnTo>
                  <a:lnTo>
                    <a:pt x="1308087" y="337058"/>
                  </a:lnTo>
                  <a:lnTo>
                    <a:pt x="1340129" y="333959"/>
                  </a:lnTo>
                  <a:lnTo>
                    <a:pt x="1396707" y="309295"/>
                  </a:lnTo>
                  <a:lnTo>
                    <a:pt x="1441145" y="261988"/>
                  </a:lnTo>
                  <a:lnTo>
                    <a:pt x="1464437" y="202222"/>
                  </a:lnTo>
                  <a:lnTo>
                    <a:pt x="1467548" y="168490"/>
                  </a:lnTo>
                  <a:close/>
                </a:path>
                <a:path w="1929765" h="339090">
                  <a:moveTo>
                    <a:pt x="1929485" y="19850"/>
                  </a:moveTo>
                  <a:lnTo>
                    <a:pt x="1928088" y="16002"/>
                  </a:lnTo>
                  <a:lnTo>
                    <a:pt x="1926653" y="12141"/>
                  </a:lnTo>
                  <a:lnTo>
                    <a:pt x="1924050" y="9372"/>
                  </a:lnTo>
                  <a:lnTo>
                    <a:pt x="1911870" y="3860"/>
                  </a:lnTo>
                  <a:lnTo>
                    <a:pt x="1904758" y="6426"/>
                  </a:lnTo>
                  <a:lnTo>
                    <a:pt x="1900389" y="15163"/>
                  </a:lnTo>
                  <a:lnTo>
                    <a:pt x="1800987" y="284010"/>
                  </a:lnTo>
                  <a:lnTo>
                    <a:pt x="1721853" y="95758"/>
                  </a:lnTo>
                  <a:lnTo>
                    <a:pt x="1718767" y="89992"/>
                  </a:lnTo>
                  <a:lnTo>
                    <a:pt x="1713826" y="86906"/>
                  </a:lnTo>
                  <a:lnTo>
                    <a:pt x="1701317" y="86906"/>
                  </a:lnTo>
                  <a:lnTo>
                    <a:pt x="1696389" y="89992"/>
                  </a:lnTo>
                  <a:lnTo>
                    <a:pt x="1693176" y="96037"/>
                  </a:lnTo>
                  <a:lnTo>
                    <a:pt x="1613700" y="284035"/>
                  </a:lnTo>
                  <a:lnTo>
                    <a:pt x="1514284" y="15100"/>
                  </a:lnTo>
                  <a:lnTo>
                    <a:pt x="1512633" y="11455"/>
                  </a:lnTo>
                  <a:lnTo>
                    <a:pt x="1509852" y="8864"/>
                  </a:lnTo>
                  <a:lnTo>
                    <a:pt x="1502156" y="6019"/>
                  </a:lnTo>
                  <a:lnTo>
                    <a:pt x="1498396" y="6134"/>
                  </a:lnTo>
                  <a:lnTo>
                    <a:pt x="1491068" y="9398"/>
                  </a:lnTo>
                  <a:lnTo>
                    <a:pt x="1488503" y="12166"/>
                  </a:lnTo>
                  <a:lnTo>
                    <a:pt x="1485658" y="19850"/>
                  </a:lnTo>
                  <a:lnTo>
                    <a:pt x="1485773" y="23647"/>
                  </a:lnTo>
                  <a:lnTo>
                    <a:pt x="1487360" y="27203"/>
                  </a:lnTo>
                  <a:lnTo>
                    <a:pt x="1599133" y="325221"/>
                  </a:lnTo>
                  <a:lnTo>
                    <a:pt x="1599628" y="327964"/>
                  </a:lnTo>
                  <a:lnTo>
                    <a:pt x="1601089" y="330581"/>
                  </a:lnTo>
                  <a:lnTo>
                    <a:pt x="1608175" y="337693"/>
                  </a:lnTo>
                  <a:lnTo>
                    <a:pt x="1614208" y="338632"/>
                  </a:lnTo>
                  <a:lnTo>
                    <a:pt x="1622704" y="334352"/>
                  </a:lnTo>
                  <a:lnTo>
                    <a:pt x="1623618" y="333679"/>
                  </a:lnTo>
                  <a:lnTo>
                    <a:pt x="1626196" y="331127"/>
                  </a:lnTo>
                  <a:lnTo>
                    <a:pt x="1627581" y="328739"/>
                  </a:lnTo>
                  <a:lnTo>
                    <a:pt x="1627847" y="326466"/>
                  </a:lnTo>
                  <a:lnTo>
                    <a:pt x="1707565" y="138074"/>
                  </a:lnTo>
                  <a:lnTo>
                    <a:pt x="1787626" y="328599"/>
                  </a:lnTo>
                  <a:lnTo>
                    <a:pt x="1791119" y="335584"/>
                  </a:lnTo>
                  <a:lnTo>
                    <a:pt x="1796313" y="337045"/>
                  </a:lnTo>
                  <a:lnTo>
                    <a:pt x="1802892" y="337019"/>
                  </a:lnTo>
                  <a:lnTo>
                    <a:pt x="1808429" y="336219"/>
                  </a:lnTo>
                  <a:lnTo>
                    <a:pt x="1812607" y="332930"/>
                  </a:lnTo>
                  <a:lnTo>
                    <a:pt x="1814931" y="327456"/>
                  </a:lnTo>
                  <a:lnTo>
                    <a:pt x="1927771" y="27266"/>
                  </a:lnTo>
                  <a:lnTo>
                    <a:pt x="1929358" y="23647"/>
                  </a:lnTo>
                  <a:lnTo>
                    <a:pt x="1929485" y="19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64744" y="10400818"/>
              <a:ext cx="210185" cy="333375"/>
            </a:xfrm>
            <a:custGeom>
              <a:avLst/>
              <a:gdLst/>
              <a:ahLst/>
              <a:cxnLst/>
              <a:rect l="l" t="t" r="r" b="b"/>
              <a:pathLst>
                <a:path w="210184" h="333375">
                  <a:moveTo>
                    <a:pt x="90615" y="0"/>
                  </a:moveTo>
                  <a:lnTo>
                    <a:pt x="15266" y="0"/>
                  </a:lnTo>
                  <a:lnTo>
                    <a:pt x="10146" y="2115"/>
                  </a:lnTo>
                  <a:lnTo>
                    <a:pt x="6114" y="6125"/>
                  </a:lnTo>
                  <a:lnTo>
                    <a:pt x="2115" y="10146"/>
                  </a:lnTo>
                  <a:lnTo>
                    <a:pt x="0" y="15256"/>
                  </a:lnTo>
                  <a:lnTo>
                    <a:pt x="0" y="317676"/>
                  </a:lnTo>
                  <a:lnTo>
                    <a:pt x="1978" y="322723"/>
                  </a:lnTo>
                  <a:lnTo>
                    <a:pt x="5633" y="326628"/>
                  </a:lnTo>
                  <a:lnTo>
                    <a:pt x="9507" y="330827"/>
                  </a:lnTo>
                  <a:lnTo>
                    <a:pt x="14659" y="333047"/>
                  </a:lnTo>
                  <a:lnTo>
                    <a:pt x="110258" y="333047"/>
                  </a:lnTo>
                  <a:lnTo>
                    <a:pt x="148508" y="325728"/>
                  </a:lnTo>
                  <a:lnTo>
                    <a:pt x="180696" y="303927"/>
                  </a:lnTo>
                  <a:lnTo>
                    <a:pt x="191675" y="290692"/>
                  </a:lnTo>
                  <a:lnTo>
                    <a:pt x="42354" y="290692"/>
                  </a:lnTo>
                  <a:lnTo>
                    <a:pt x="42354" y="176319"/>
                  </a:lnTo>
                  <a:lnTo>
                    <a:pt x="191166" y="176319"/>
                  </a:lnTo>
                  <a:lnTo>
                    <a:pt x="190570" y="175376"/>
                  </a:lnTo>
                  <a:lnTo>
                    <a:pt x="183205" y="166518"/>
                  </a:lnTo>
                  <a:lnTo>
                    <a:pt x="175087" y="158660"/>
                  </a:lnTo>
                  <a:lnTo>
                    <a:pt x="166237" y="151814"/>
                  </a:lnTo>
                  <a:lnTo>
                    <a:pt x="156675" y="145995"/>
                  </a:lnTo>
                  <a:lnTo>
                    <a:pt x="166247" y="133524"/>
                  </a:lnTo>
                  <a:lnTo>
                    <a:pt x="42354" y="133524"/>
                  </a:lnTo>
                  <a:lnTo>
                    <a:pt x="42354" y="42344"/>
                  </a:lnTo>
                  <a:lnTo>
                    <a:pt x="165519" y="42344"/>
                  </a:lnTo>
                  <a:lnTo>
                    <a:pt x="164010" y="39465"/>
                  </a:lnTo>
                  <a:lnTo>
                    <a:pt x="152770" y="25779"/>
                  </a:lnTo>
                  <a:lnTo>
                    <a:pt x="139234" y="14533"/>
                  </a:lnTo>
                  <a:lnTo>
                    <a:pt x="124327" y="6473"/>
                  </a:lnTo>
                  <a:lnTo>
                    <a:pt x="108102" y="1622"/>
                  </a:lnTo>
                  <a:lnTo>
                    <a:pt x="90615" y="0"/>
                  </a:lnTo>
                  <a:close/>
                </a:path>
                <a:path w="210184" h="333375">
                  <a:moveTo>
                    <a:pt x="191166" y="176319"/>
                  </a:moveTo>
                  <a:lnTo>
                    <a:pt x="110258" y="176319"/>
                  </a:lnTo>
                  <a:lnTo>
                    <a:pt x="121592" y="177356"/>
                  </a:lnTo>
                  <a:lnTo>
                    <a:pt x="132001" y="180486"/>
                  </a:lnTo>
                  <a:lnTo>
                    <a:pt x="163025" y="211699"/>
                  </a:lnTo>
                  <a:lnTo>
                    <a:pt x="167460" y="233333"/>
                  </a:lnTo>
                  <a:lnTo>
                    <a:pt x="166266" y="244930"/>
                  </a:lnTo>
                  <a:lnTo>
                    <a:pt x="141592" y="281380"/>
                  </a:lnTo>
                  <a:lnTo>
                    <a:pt x="110258" y="290692"/>
                  </a:lnTo>
                  <a:lnTo>
                    <a:pt x="191675" y="290692"/>
                  </a:lnTo>
                  <a:lnTo>
                    <a:pt x="193390" y="288625"/>
                  </a:lnTo>
                  <a:lnTo>
                    <a:pt x="202491" y="271750"/>
                  </a:lnTo>
                  <a:lnTo>
                    <a:pt x="207972" y="253360"/>
                  </a:lnTo>
                  <a:lnTo>
                    <a:pt x="209805" y="233511"/>
                  </a:lnTo>
                  <a:lnTo>
                    <a:pt x="208593" y="217753"/>
                  </a:lnTo>
                  <a:lnTo>
                    <a:pt x="204970" y="202775"/>
                  </a:lnTo>
                  <a:lnTo>
                    <a:pt x="198955" y="188631"/>
                  </a:lnTo>
                  <a:lnTo>
                    <a:pt x="191166" y="176319"/>
                  </a:lnTo>
                  <a:close/>
                </a:path>
                <a:path w="210184" h="333375">
                  <a:moveTo>
                    <a:pt x="165519" y="42344"/>
                  </a:moveTo>
                  <a:lnTo>
                    <a:pt x="90615" y="42344"/>
                  </a:lnTo>
                  <a:lnTo>
                    <a:pt x="99765" y="43174"/>
                  </a:lnTo>
                  <a:lnTo>
                    <a:pt x="108152" y="45680"/>
                  </a:lnTo>
                  <a:lnTo>
                    <a:pt x="135391" y="79049"/>
                  </a:lnTo>
                  <a:lnTo>
                    <a:pt x="136215" y="88154"/>
                  </a:lnTo>
                  <a:lnTo>
                    <a:pt x="135395" y="97236"/>
                  </a:lnTo>
                  <a:lnTo>
                    <a:pt x="108186" y="130230"/>
                  </a:lnTo>
                  <a:lnTo>
                    <a:pt x="90615" y="133524"/>
                  </a:lnTo>
                  <a:lnTo>
                    <a:pt x="166247" y="133524"/>
                  </a:lnTo>
                  <a:lnTo>
                    <a:pt x="173057" y="120146"/>
                  </a:lnTo>
                  <a:lnTo>
                    <a:pt x="177166" y="105745"/>
                  </a:lnTo>
                  <a:lnTo>
                    <a:pt x="178539" y="90395"/>
                  </a:lnTo>
                  <a:lnTo>
                    <a:pt x="176917" y="71832"/>
                  </a:lnTo>
                  <a:lnTo>
                    <a:pt x="172066" y="54836"/>
                  </a:lnTo>
                  <a:lnTo>
                    <a:pt x="165519" y="42344"/>
                  </a:lnTo>
                  <a:close/>
                </a:path>
              </a:pathLst>
            </a:custGeom>
            <a:solidFill>
              <a:srgbClr val="57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8659" y="10253091"/>
              <a:ext cx="612903" cy="6031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012579" y="10396366"/>
              <a:ext cx="1215390" cy="337820"/>
            </a:xfrm>
            <a:custGeom>
              <a:avLst/>
              <a:gdLst/>
              <a:ahLst/>
              <a:cxnLst/>
              <a:rect l="l" t="t" r="r" b="b"/>
              <a:pathLst>
                <a:path w="1215390" h="337820">
                  <a:moveTo>
                    <a:pt x="224345" y="314083"/>
                  </a:moveTo>
                  <a:lnTo>
                    <a:pt x="207289" y="290449"/>
                  </a:lnTo>
                  <a:lnTo>
                    <a:pt x="206019" y="286804"/>
                  </a:lnTo>
                  <a:lnTo>
                    <a:pt x="204800" y="281139"/>
                  </a:lnTo>
                  <a:lnTo>
                    <a:pt x="203885" y="273037"/>
                  </a:lnTo>
                  <a:lnTo>
                    <a:pt x="203517" y="262089"/>
                  </a:lnTo>
                  <a:lnTo>
                    <a:pt x="202653" y="246367"/>
                  </a:lnTo>
                  <a:lnTo>
                    <a:pt x="200050" y="232244"/>
                  </a:lnTo>
                  <a:lnTo>
                    <a:pt x="195707" y="219748"/>
                  </a:lnTo>
                  <a:lnTo>
                    <a:pt x="189649" y="208927"/>
                  </a:lnTo>
                  <a:lnTo>
                    <a:pt x="185267" y="203098"/>
                  </a:lnTo>
                  <a:lnTo>
                    <a:pt x="184645" y="202247"/>
                  </a:lnTo>
                  <a:lnTo>
                    <a:pt x="179171" y="196049"/>
                  </a:lnTo>
                  <a:lnTo>
                    <a:pt x="173228" y="190334"/>
                  </a:lnTo>
                  <a:lnTo>
                    <a:pt x="166814" y="185089"/>
                  </a:lnTo>
                  <a:lnTo>
                    <a:pt x="174180" y="179298"/>
                  </a:lnTo>
                  <a:lnTo>
                    <a:pt x="180975" y="172808"/>
                  </a:lnTo>
                  <a:lnTo>
                    <a:pt x="187172" y="165633"/>
                  </a:lnTo>
                  <a:lnTo>
                    <a:pt x="190322" y="161188"/>
                  </a:lnTo>
                  <a:lnTo>
                    <a:pt x="192760" y="157759"/>
                  </a:lnTo>
                  <a:lnTo>
                    <a:pt x="199605" y="145275"/>
                  </a:lnTo>
                  <a:lnTo>
                    <a:pt x="204508" y="132118"/>
                  </a:lnTo>
                  <a:lnTo>
                    <a:pt x="207467" y="118351"/>
                  </a:lnTo>
                  <a:lnTo>
                    <a:pt x="208457" y="104013"/>
                  </a:lnTo>
                  <a:lnTo>
                    <a:pt x="206641" y="84175"/>
                  </a:lnTo>
                  <a:lnTo>
                    <a:pt x="192163" y="48920"/>
                  </a:lnTo>
                  <a:lnTo>
                    <a:pt x="166560" y="22733"/>
                  </a:lnTo>
                  <a:lnTo>
                    <a:pt x="166560" y="103543"/>
                  </a:lnTo>
                  <a:lnTo>
                    <a:pt x="165557" y="114922"/>
                  </a:lnTo>
                  <a:lnTo>
                    <a:pt x="141655" y="151142"/>
                  </a:lnTo>
                  <a:lnTo>
                    <a:pt x="111137" y="161188"/>
                  </a:lnTo>
                  <a:lnTo>
                    <a:pt x="42329" y="161188"/>
                  </a:lnTo>
                  <a:lnTo>
                    <a:pt x="42329" y="46812"/>
                  </a:lnTo>
                  <a:lnTo>
                    <a:pt x="109372" y="46812"/>
                  </a:lnTo>
                  <a:lnTo>
                    <a:pt x="149720" y="63500"/>
                  </a:lnTo>
                  <a:lnTo>
                    <a:pt x="166560" y="103543"/>
                  </a:lnTo>
                  <a:lnTo>
                    <a:pt x="166560" y="22733"/>
                  </a:lnTo>
                  <a:lnTo>
                    <a:pt x="164376" y="20904"/>
                  </a:lnTo>
                  <a:lnTo>
                    <a:pt x="147561" y="11785"/>
                  </a:lnTo>
                  <a:lnTo>
                    <a:pt x="129197" y="6299"/>
                  </a:lnTo>
                  <a:lnTo>
                    <a:pt x="109372" y="4470"/>
                  </a:lnTo>
                  <a:lnTo>
                    <a:pt x="20053" y="4470"/>
                  </a:lnTo>
                  <a:lnTo>
                    <a:pt x="0" y="20154"/>
                  </a:lnTo>
                  <a:lnTo>
                    <a:pt x="38" y="322389"/>
                  </a:lnTo>
                  <a:lnTo>
                    <a:pt x="2120" y="327418"/>
                  </a:lnTo>
                  <a:lnTo>
                    <a:pt x="6210" y="331470"/>
                  </a:lnTo>
                  <a:lnTo>
                    <a:pt x="10083" y="335381"/>
                  </a:lnTo>
                  <a:lnTo>
                    <a:pt x="15214" y="337502"/>
                  </a:lnTo>
                  <a:lnTo>
                    <a:pt x="26517" y="337502"/>
                  </a:lnTo>
                  <a:lnTo>
                    <a:pt x="31635" y="335470"/>
                  </a:lnTo>
                  <a:lnTo>
                    <a:pt x="36004" y="331355"/>
                  </a:lnTo>
                  <a:lnTo>
                    <a:pt x="40055" y="327609"/>
                  </a:lnTo>
                  <a:lnTo>
                    <a:pt x="42329" y="322389"/>
                  </a:lnTo>
                  <a:lnTo>
                    <a:pt x="42329" y="203098"/>
                  </a:lnTo>
                  <a:lnTo>
                    <a:pt x="105384" y="203098"/>
                  </a:lnTo>
                  <a:lnTo>
                    <a:pt x="149720" y="225958"/>
                  </a:lnTo>
                  <a:lnTo>
                    <a:pt x="164084" y="289814"/>
                  </a:lnTo>
                  <a:lnTo>
                    <a:pt x="171386" y="313537"/>
                  </a:lnTo>
                  <a:lnTo>
                    <a:pt x="183515" y="327812"/>
                  </a:lnTo>
                  <a:lnTo>
                    <a:pt x="200444" y="332587"/>
                  </a:lnTo>
                  <a:lnTo>
                    <a:pt x="208584" y="332143"/>
                  </a:lnTo>
                  <a:lnTo>
                    <a:pt x="210350" y="331470"/>
                  </a:lnTo>
                  <a:lnTo>
                    <a:pt x="217449" y="327355"/>
                  </a:lnTo>
                  <a:lnTo>
                    <a:pt x="222161" y="321462"/>
                  </a:lnTo>
                  <a:lnTo>
                    <a:pt x="224345" y="314083"/>
                  </a:lnTo>
                  <a:close/>
                </a:path>
                <a:path w="1215390" h="337820">
                  <a:moveTo>
                    <a:pt x="319620" y="19596"/>
                  </a:moveTo>
                  <a:lnTo>
                    <a:pt x="317360" y="14389"/>
                  </a:lnTo>
                  <a:lnTo>
                    <a:pt x="313004" y="10299"/>
                  </a:lnTo>
                  <a:lnTo>
                    <a:pt x="305968" y="5969"/>
                  </a:lnTo>
                  <a:lnTo>
                    <a:pt x="298069" y="4572"/>
                  </a:lnTo>
                  <a:lnTo>
                    <a:pt x="290220" y="6108"/>
                  </a:lnTo>
                  <a:lnTo>
                    <a:pt x="283413" y="10591"/>
                  </a:lnTo>
                  <a:lnTo>
                    <a:pt x="279412" y="14592"/>
                  </a:lnTo>
                  <a:lnTo>
                    <a:pt x="277304" y="19723"/>
                  </a:lnTo>
                  <a:lnTo>
                    <a:pt x="277304" y="322275"/>
                  </a:lnTo>
                  <a:lnTo>
                    <a:pt x="279425" y="327418"/>
                  </a:lnTo>
                  <a:lnTo>
                    <a:pt x="287401" y="335368"/>
                  </a:lnTo>
                  <a:lnTo>
                    <a:pt x="292531" y="337502"/>
                  </a:lnTo>
                  <a:lnTo>
                    <a:pt x="303822" y="337502"/>
                  </a:lnTo>
                  <a:lnTo>
                    <a:pt x="308940" y="335457"/>
                  </a:lnTo>
                  <a:lnTo>
                    <a:pt x="317360" y="327621"/>
                  </a:lnTo>
                  <a:lnTo>
                    <a:pt x="319620" y="322402"/>
                  </a:lnTo>
                  <a:lnTo>
                    <a:pt x="319620" y="19596"/>
                  </a:lnTo>
                  <a:close/>
                </a:path>
                <a:path w="1215390" h="337820">
                  <a:moveTo>
                    <a:pt x="652348" y="57111"/>
                  </a:moveTo>
                  <a:lnTo>
                    <a:pt x="619518" y="21094"/>
                  </a:lnTo>
                  <a:lnTo>
                    <a:pt x="565607" y="2349"/>
                  </a:lnTo>
                  <a:lnTo>
                    <a:pt x="536689" y="0"/>
                  </a:lnTo>
                  <a:lnTo>
                    <a:pt x="502285" y="3098"/>
                  </a:lnTo>
                  <a:lnTo>
                    <a:pt x="441121" y="27825"/>
                  </a:lnTo>
                  <a:lnTo>
                    <a:pt x="392480" y="75323"/>
                  </a:lnTo>
                  <a:lnTo>
                    <a:pt x="367118" y="135140"/>
                  </a:lnTo>
                  <a:lnTo>
                    <a:pt x="363931" y="168757"/>
                  </a:lnTo>
                  <a:lnTo>
                    <a:pt x="367118" y="202361"/>
                  </a:lnTo>
                  <a:lnTo>
                    <a:pt x="392480" y="262064"/>
                  </a:lnTo>
                  <a:lnTo>
                    <a:pt x="441121" y="309397"/>
                  </a:lnTo>
                  <a:lnTo>
                    <a:pt x="502272" y="334213"/>
                  </a:lnTo>
                  <a:lnTo>
                    <a:pt x="536689" y="337515"/>
                  </a:lnTo>
                  <a:lnTo>
                    <a:pt x="566293" y="335203"/>
                  </a:lnTo>
                  <a:lnTo>
                    <a:pt x="620153" y="316763"/>
                  </a:lnTo>
                  <a:lnTo>
                    <a:pt x="650709" y="292493"/>
                  </a:lnTo>
                  <a:lnTo>
                    <a:pt x="651852" y="170357"/>
                  </a:lnTo>
                  <a:lnTo>
                    <a:pt x="528040" y="154508"/>
                  </a:lnTo>
                  <a:lnTo>
                    <a:pt x="522732" y="194729"/>
                  </a:lnTo>
                  <a:lnTo>
                    <a:pt x="609079" y="196837"/>
                  </a:lnTo>
                  <a:lnTo>
                    <a:pt x="609079" y="273291"/>
                  </a:lnTo>
                  <a:lnTo>
                    <a:pt x="592429" y="282829"/>
                  </a:lnTo>
                  <a:lnTo>
                    <a:pt x="574776" y="289674"/>
                  </a:lnTo>
                  <a:lnTo>
                    <a:pt x="556183" y="293776"/>
                  </a:lnTo>
                  <a:lnTo>
                    <a:pt x="536689" y="295160"/>
                  </a:lnTo>
                  <a:lnTo>
                    <a:pt x="510425" y="292874"/>
                  </a:lnTo>
                  <a:lnTo>
                    <a:pt x="464362" y="274421"/>
                  </a:lnTo>
                  <a:lnTo>
                    <a:pt x="427520" y="238620"/>
                  </a:lnTo>
                  <a:lnTo>
                    <a:pt x="408597" y="194106"/>
                  </a:lnTo>
                  <a:lnTo>
                    <a:pt x="406260" y="168757"/>
                  </a:lnTo>
                  <a:lnTo>
                    <a:pt x="408597" y="143421"/>
                  </a:lnTo>
                  <a:lnTo>
                    <a:pt x="427532" y="98894"/>
                  </a:lnTo>
                  <a:lnTo>
                    <a:pt x="464362" y="63080"/>
                  </a:lnTo>
                  <a:lnTo>
                    <a:pt x="510438" y="44615"/>
                  </a:lnTo>
                  <a:lnTo>
                    <a:pt x="536689" y="42341"/>
                  </a:lnTo>
                  <a:lnTo>
                    <a:pt x="559206" y="44081"/>
                  </a:lnTo>
                  <a:lnTo>
                    <a:pt x="580136" y="49364"/>
                  </a:lnTo>
                  <a:lnTo>
                    <a:pt x="599694" y="58293"/>
                  </a:lnTo>
                  <a:lnTo>
                    <a:pt x="618109" y="70980"/>
                  </a:lnTo>
                  <a:lnTo>
                    <a:pt x="626148" y="74701"/>
                  </a:lnTo>
                  <a:lnTo>
                    <a:pt x="633996" y="75222"/>
                  </a:lnTo>
                  <a:lnTo>
                    <a:pt x="641273" y="72593"/>
                  </a:lnTo>
                  <a:lnTo>
                    <a:pt x="647573" y="66827"/>
                  </a:lnTo>
                  <a:lnTo>
                    <a:pt x="650875" y="62433"/>
                  </a:lnTo>
                  <a:lnTo>
                    <a:pt x="652348" y="57111"/>
                  </a:lnTo>
                  <a:close/>
                </a:path>
                <a:path w="1215390" h="337820">
                  <a:moveTo>
                    <a:pt x="928255" y="19596"/>
                  </a:moveTo>
                  <a:lnTo>
                    <a:pt x="925982" y="14389"/>
                  </a:lnTo>
                  <a:lnTo>
                    <a:pt x="921651" y="10325"/>
                  </a:lnTo>
                  <a:lnTo>
                    <a:pt x="914615" y="5969"/>
                  </a:lnTo>
                  <a:lnTo>
                    <a:pt x="906703" y="4572"/>
                  </a:lnTo>
                  <a:lnTo>
                    <a:pt x="898867" y="6108"/>
                  </a:lnTo>
                  <a:lnTo>
                    <a:pt x="892048" y="10591"/>
                  </a:lnTo>
                  <a:lnTo>
                    <a:pt x="888047" y="14592"/>
                  </a:lnTo>
                  <a:lnTo>
                    <a:pt x="885926" y="19723"/>
                  </a:lnTo>
                  <a:lnTo>
                    <a:pt x="885926" y="150025"/>
                  </a:lnTo>
                  <a:lnTo>
                    <a:pt x="745629" y="150025"/>
                  </a:lnTo>
                  <a:lnTo>
                    <a:pt x="745629" y="19596"/>
                  </a:lnTo>
                  <a:lnTo>
                    <a:pt x="743356" y="14389"/>
                  </a:lnTo>
                  <a:lnTo>
                    <a:pt x="739013" y="10325"/>
                  </a:lnTo>
                  <a:lnTo>
                    <a:pt x="731989" y="5969"/>
                  </a:lnTo>
                  <a:lnTo>
                    <a:pt x="724065" y="4572"/>
                  </a:lnTo>
                  <a:lnTo>
                    <a:pt x="716216" y="6108"/>
                  </a:lnTo>
                  <a:lnTo>
                    <a:pt x="709396" y="10591"/>
                  </a:lnTo>
                  <a:lnTo>
                    <a:pt x="705396" y="14592"/>
                  </a:lnTo>
                  <a:lnTo>
                    <a:pt x="703300" y="19735"/>
                  </a:lnTo>
                  <a:lnTo>
                    <a:pt x="703300" y="322262"/>
                  </a:lnTo>
                  <a:lnTo>
                    <a:pt x="705421" y="327393"/>
                  </a:lnTo>
                  <a:lnTo>
                    <a:pt x="709396" y="331355"/>
                  </a:lnTo>
                  <a:lnTo>
                    <a:pt x="716191" y="335838"/>
                  </a:lnTo>
                  <a:lnTo>
                    <a:pt x="724077" y="337375"/>
                  </a:lnTo>
                  <a:lnTo>
                    <a:pt x="732015" y="335978"/>
                  </a:lnTo>
                  <a:lnTo>
                    <a:pt x="739013" y="331635"/>
                  </a:lnTo>
                  <a:lnTo>
                    <a:pt x="743343" y="327621"/>
                  </a:lnTo>
                  <a:lnTo>
                    <a:pt x="745629" y="322402"/>
                  </a:lnTo>
                  <a:lnTo>
                    <a:pt x="745629" y="191935"/>
                  </a:lnTo>
                  <a:lnTo>
                    <a:pt x="885926" y="191935"/>
                  </a:lnTo>
                  <a:lnTo>
                    <a:pt x="885926" y="322275"/>
                  </a:lnTo>
                  <a:lnTo>
                    <a:pt x="888060" y="327418"/>
                  </a:lnTo>
                  <a:lnTo>
                    <a:pt x="896023" y="335368"/>
                  </a:lnTo>
                  <a:lnTo>
                    <a:pt x="901179" y="337502"/>
                  </a:lnTo>
                  <a:lnTo>
                    <a:pt x="912456" y="337502"/>
                  </a:lnTo>
                  <a:lnTo>
                    <a:pt x="917562" y="335457"/>
                  </a:lnTo>
                  <a:lnTo>
                    <a:pt x="925969" y="327621"/>
                  </a:lnTo>
                  <a:lnTo>
                    <a:pt x="928255" y="322402"/>
                  </a:lnTo>
                  <a:lnTo>
                    <a:pt x="928255" y="19596"/>
                  </a:lnTo>
                  <a:close/>
                </a:path>
                <a:path w="1215390" h="337820">
                  <a:moveTo>
                    <a:pt x="1214945" y="19748"/>
                  </a:moveTo>
                  <a:lnTo>
                    <a:pt x="1212850" y="14630"/>
                  </a:lnTo>
                  <a:lnTo>
                    <a:pt x="1208798" y="10541"/>
                  </a:lnTo>
                  <a:lnTo>
                    <a:pt x="1204760" y="6565"/>
                  </a:lnTo>
                  <a:lnTo>
                    <a:pt x="1199642" y="4457"/>
                  </a:lnTo>
                  <a:lnTo>
                    <a:pt x="978433" y="4457"/>
                  </a:lnTo>
                  <a:lnTo>
                    <a:pt x="973328" y="6591"/>
                  </a:lnTo>
                  <a:lnTo>
                    <a:pt x="965301" y="14592"/>
                  </a:lnTo>
                  <a:lnTo>
                    <a:pt x="963180" y="19723"/>
                  </a:lnTo>
                  <a:lnTo>
                    <a:pt x="963180" y="30975"/>
                  </a:lnTo>
                  <a:lnTo>
                    <a:pt x="965225" y="36080"/>
                  </a:lnTo>
                  <a:lnTo>
                    <a:pt x="973061" y="44513"/>
                  </a:lnTo>
                  <a:lnTo>
                    <a:pt x="978281" y="46812"/>
                  </a:lnTo>
                  <a:lnTo>
                    <a:pt x="1068133" y="46812"/>
                  </a:lnTo>
                  <a:lnTo>
                    <a:pt x="1068133" y="322275"/>
                  </a:lnTo>
                  <a:lnTo>
                    <a:pt x="1070241" y="327406"/>
                  </a:lnTo>
                  <a:lnTo>
                    <a:pt x="1078230" y="335381"/>
                  </a:lnTo>
                  <a:lnTo>
                    <a:pt x="1083360" y="337502"/>
                  </a:lnTo>
                  <a:lnTo>
                    <a:pt x="1094765" y="337502"/>
                  </a:lnTo>
                  <a:lnTo>
                    <a:pt x="1099896" y="335381"/>
                  </a:lnTo>
                  <a:lnTo>
                    <a:pt x="1107884" y="327406"/>
                  </a:lnTo>
                  <a:lnTo>
                    <a:pt x="1110005" y="322275"/>
                  </a:lnTo>
                  <a:lnTo>
                    <a:pt x="1110005" y="46812"/>
                  </a:lnTo>
                  <a:lnTo>
                    <a:pt x="1199819" y="46812"/>
                  </a:lnTo>
                  <a:lnTo>
                    <a:pt x="1205026" y="44526"/>
                  </a:lnTo>
                  <a:lnTo>
                    <a:pt x="1212913" y="36055"/>
                  </a:lnTo>
                  <a:lnTo>
                    <a:pt x="1214945" y="30937"/>
                  </a:lnTo>
                  <a:lnTo>
                    <a:pt x="1214945" y="19748"/>
                  </a:lnTo>
                  <a:close/>
                </a:path>
              </a:pathLst>
            </a:custGeom>
            <a:solidFill>
              <a:srgbClr val="57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8244" y="10421965"/>
              <a:ext cx="4763844" cy="3844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236001" y="1154980"/>
              <a:ext cx="6115050" cy="813435"/>
            </a:xfrm>
            <a:custGeom>
              <a:avLst/>
              <a:gdLst/>
              <a:ahLst/>
              <a:cxnLst/>
              <a:rect l="l" t="t" r="r" b="b"/>
              <a:pathLst>
                <a:path w="6115050" h="813435">
                  <a:moveTo>
                    <a:pt x="358858" y="91473"/>
                  </a:moveTo>
                  <a:lnTo>
                    <a:pt x="308028" y="94333"/>
                  </a:lnTo>
                  <a:lnTo>
                    <a:pt x="260092" y="102911"/>
                  </a:lnTo>
                  <a:lnTo>
                    <a:pt x="215049" y="117205"/>
                  </a:lnTo>
                  <a:lnTo>
                    <a:pt x="172895" y="137210"/>
                  </a:lnTo>
                  <a:lnTo>
                    <a:pt x="134414" y="162346"/>
                  </a:lnTo>
                  <a:lnTo>
                    <a:pt x="100394" y="192002"/>
                  </a:lnTo>
                  <a:lnTo>
                    <a:pt x="70835" y="226177"/>
                  </a:lnTo>
                  <a:lnTo>
                    <a:pt x="45736" y="264871"/>
                  </a:lnTo>
                  <a:lnTo>
                    <a:pt x="25722" y="307253"/>
                  </a:lnTo>
                  <a:lnTo>
                    <a:pt x="11430" y="352457"/>
                  </a:lnTo>
                  <a:lnTo>
                    <a:pt x="2857" y="400485"/>
                  </a:lnTo>
                  <a:lnTo>
                    <a:pt x="0" y="451337"/>
                  </a:lnTo>
                  <a:lnTo>
                    <a:pt x="2857" y="502167"/>
                  </a:lnTo>
                  <a:lnTo>
                    <a:pt x="11430" y="550102"/>
                  </a:lnTo>
                  <a:lnTo>
                    <a:pt x="25722" y="595145"/>
                  </a:lnTo>
                  <a:lnTo>
                    <a:pt x="45736" y="637299"/>
                  </a:lnTo>
                  <a:lnTo>
                    <a:pt x="70865" y="675781"/>
                  </a:lnTo>
                  <a:lnTo>
                    <a:pt x="100516" y="709804"/>
                  </a:lnTo>
                  <a:lnTo>
                    <a:pt x="134693" y="739364"/>
                  </a:lnTo>
                  <a:lnTo>
                    <a:pt x="173397" y="764458"/>
                  </a:lnTo>
                  <a:lnTo>
                    <a:pt x="215772" y="784472"/>
                  </a:lnTo>
                  <a:lnTo>
                    <a:pt x="260972" y="798764"/>
                  </a:lnTo>
                  <a:lnTo>
                    <a:pt x="309001" y="807338"/>
                  </a:lnTo>
                  <a:lnTo>
                    <a:pt x="359863" y="810195"/>
                  </a:lnTo>
                  <a:lnTo>
                    <a:pt x="402957" y="808060"/>
                  </a:lnTo>
                  <a:lnTo>
                    <a:pt x="443794" y="801654"/>
                  </a:lnTo>
                  <a:lnTo>
                    <a:pt x="482371" y="790975"/>
                  </a:lnTo>
                  <a:lnTo>
                    <a:pt x="518685" y="776018"/>
                  </a:lnTo>
                  <a:lnTo>
                    <a:pt x="552322" y="757616"/>
                  </a:lnTo>
                  <a:lnTo>
                    <a:pt x="610373" y="712884"/>
                  </a:lnTo>
                  <a:lnTo>
                    <a:pt x="655946" y="658409"/>
                  </a:lnTo>
                  <a:lnTo>
                    <a:pt x="372931" y="658409"/>
                  </a:lnTo>
                  <a:lnTo>
                    <a:pt x="329168" y="654986"/>
                  </a:lnTo>
                  <a:lnTo>
                    <a:pt x="290374" y="644717"/>
                  </a:lnTo>
                  <a:lnTo>
                    <a:pt x="227678" y="603625"/>
                  </a:lnTo>
                  <a:lnTo>
                    <a:pt x="188098" y="538169"/>
                  </a:lnTo>
                  <a:lnTo>
                    <a:pt x="178203" y="497425"/>
                  </a:lnTo>
                  <a:lnTo>
                    <a:pt x="174905" y="451337"/>
                  </a:lnTo>
                  <a:lnTo>
                    <a:pt x="178045" y="407899"/>
                  </a:lnTo>
                  <a:lnTo>
                    <a:pt x="187466" y="369043"/>
                  </a:lnTo>
                  <a:lnTo>
                    <a:pt x="225165" y="305079"/>
                  </a:lnTo>
                  <a:lnTo>
                    <a:pt x="283715" y="263995"/>
                  </a:lnTo>
                  <a:lnTo>
                    <a:pt x="358858" y="250296"/>
                  </a:lnTo>
                  <a:lnTo>
                    <a:pt x="658178" y="250296"/>
                  </a:lnTo>
                  <a:lnTo>
                    <a:pt x="644709" y="225923"/>
                  </a:lnTo>
                  <a:lnTo>
                    <a:pt x="612259" y="186407"/>
                  </a:lnTo>
                  <a:lnTo>
                    <a:pt x="572464" y="152791"/>
                  </a:lnTo>
                  <a:lnTo>
                    <a:pt x="536095" y="130720"/>
                  </a:lnTo>
                  <a:lnTo>
                    <a:pt x="496551" y="113552"/>
                  </a:lnTo>
                  <a:lnTo>
                    <a:pt x="453829" y="101287"/>
                  </a:lnTo>
                  <a:lnTo>
                    <a:pt x="407932" y="93927"/>
                  </a:lnTo>
                  <a:lnTo>
                    <a:pt x="358858" y="91473"/>
                  </a:lnTo>
                  <a:close/>
                </a:path>
                <a:path w="6115050" h="813435">
                  <a:moveTo>
                    <a:pt x="699622" y="407108"/>
                  </a:moveTo>
                  <a:lnTo>
                    <a:pt x="325686" y="407108"/>
                  </a:lnTo>
                  <a:lnTo>
                    <a:pt x="325686" y="533763"/>
                  </a:lnTo>
                  <a:lnTo>
                    <a:pt x="543815" y="533763"/>
                  </a:lnTo>
                  <a:lnTo>
                    <a:pt x="532283" y="562162"/>
                  </a:lnTo>
                  <a:lnTo>
                    <a:pt x="500370" y="608404"/>
                  </a:lnTo>
                  <a:lnTo>
                    <a:pt x="456897" y="640319"/>
                  </a:lnTo>
                  <a:lnTo>
                    <a:pt x="403369" y="656400"/>
                  </a:lnTo>
                  <a:lnTo>
                    <a:pt x="372931" y="658409"/>
                  </a:lnTo>
                  <a:lnTo>
                    <a:pt x="655946" y="658409"/>
                  </a:lnTo>
                  <a:lnTo>
                    <a:pt x="673864" y="629010"/>
                  </a:lnTo>
                  <a:lnTo>
                    <a:pt x="688408" y="598538"/>
                  </a:lnTo>
                  <a:lnTo>
                    <a:pt x="699622" y="566935"/>
                  </a:lnTo>
                  <a:lnTo>
                    <a:pt x="699622" y="407108"/>
                  </a:lnTo>
                  <a:close/>
                </a:path>
                <a:path w="6115050" h="813435">
                  <a:moveTo>
                    <a:pt x="658178" y="250296"/>
                  </a:moveTo>
                  <a:lnTo>
                    <a:pt x="358858" y="250296"/>
                  </a:lnTo>
                  <a:lnTo>
                    <a:pt x="382197" y="251459"/>
                  </a:lnTo>
                  <a:lnTo>
                    <a:pt x="403966" y="254949"/>
                  </a:lnTo>
                  <a:lnTo>
                    <a:pt x="442792" y="268892"/>
                  </a:lnTo>
                  <a:lnTo>
                    <a:pt x="474327" y="291639"/>
                  </a:lnTo>
                  <a:lnTo>
                    <a:pt x="497576" y="322670"/>
                  </a:lnTo>
                  <a:lnTo>
                    <a:pt x="687560" y="322670"/>
                  </a:lnTo>
                  <a:lnTo>
                    <a:pt x="669810" y="271343"/>
                  </a:lnTo>
                  <a:lnTo>
                    <a:pt x="658178" y="250296"/>
                  </a:lnTo>
                  <a:close/>
                </a:path>
                <a:path w="6115050" h="813435">
                  <a:moveTo>
                    <a:pt x="1044397" y="236223"/>
                  </a:moveTo>
                  <a:lnTo>
                    <a:pt x="1003869" y="238423"/>
                  </a:lnTo>
                  <a:lnTo>
                    <a:pt x="965732" y="245022"/>
                  </a:lnTo>
                  <a:lnTo>
                    <a:pt x="896632" y="271405"/>
                  </a:lnTo>
                  <a:lnTo>
                    <a:pt x="839457" y="314130"/>
                  </a:lnTo>
                  <a:lnTo>
                    <a:pt x="796614" y="371925"/>
                  </a:lnTo>
                  <a:lnTo>
                    <a:pt x="769850" y="442796"/>
                  </a:lnTo>
                  <a:lnTo>
                    <a:pt x="763160" y="482374"/>
                  </a:lnTo>
                  <a:lnTo>
                    <a:pt x="760929" y="524717"/>
                  </a:lnTo>
                  <a:lnTo>
                    <a:pt x="763191" y="567062"/>
                  </a:lnTo>
                  <a:lnTo>
                    <a:pt x="769976" y="606645"/>
                  </a:lnTo>
                  <a:lnTo>
                    <a:pt x="781285" y="643461"/>
                  </a:lnTo>
                  <a:lnTo>
                    <a:pt x="816969" y="708298"/>
                  </a:lnTo>
                  <a:lnTo>
                    <a:pt x="867230" y="758558"/>
                  </a:lnTo>
                  <a:lnTo>
                    <a:pt x="930930" y="793425"/>
                  </a:lnTo>
                  <a:lnTo>
                    <a:pt x="1004313" y="811013"/>
                  </a:lnTo>
                  <a:lnTo>
                    <a:pt x="1044397" y="813210"/>
                  </a:lnTo>
                  <a:lnTo>
                    <a:pt x="1077757" y="811641"/>
                  </a:lnTo>
                  <a:lnTo>
                    <a:pt x="1139577" y="799079"/>
                  </a:lnTo>
                  <a:lnTo>
                    <a:pt x="1194512" y="774327"/>
                  </a:lnTo>
                  <a:lnTo>
                    <a:pt x="1240500" y="739648"/>
                  </a:lnTo>
                  <a:lnTo>
                    <a:pt x="1276943" y="695921"/>
                  </a:lnTo>
                  <a:lnTo>
                    <a:pt x="1290024" y="673487"/>
                  </a:lnTo>
                  <a:lnTo>
                    <a:pt x="1038366" y="673487"/>
                  </a:lnTo>
                  <a:lnTo>
                    <a:pt x="1017601" y="671761"/>
                  </a:lnTo>
                  <a:lnTo>
                    <a:pt x="981159" y="657942"/>
                  </a:lnTo>
                  <a:lnTo>
                    <a:pt x="952262" y="630484"/>
                  </a:lnTo>
                  <a:lnTo>
                    <a:pt x="935422" y="590530"/>
                  </a:lnTo>
                  <a:lnTo>
                    <a:pt x="931814" y="565930"/>
                  </a:lnTo>
                  <a:lnTo>
                    <a:pt x="1320828" y="565930"/>
                  </a:lnTo>
                  <a:lnTo>
                    <a:pt x="1322148" y="552992"/>
                  </a:lnTo>
                  <a:lnTo>
                    <a:pt x="1323090" y="540301"/>
                  </a:lnTo>
                  <a:lnTo>
                    <a:pt x="1323656" y="527859"/>
                  </a:lnTo>
                  <a:lnTo>
                    <a:pt x="1323844" y="515670"/>
                  </a:lnTo>
                  <a:lnTo>
                    <a:pt x="1321612" y="474770"/>
                  </a:lnTo>
                  <a:lnTo>
                    <a:pt x="1320854" y="470435"/>
                  </a:lnTo>
                  <a:lnTo>
                    <a:pt x="932819" y="470435"/>
                  </a:lnTo>
                  <a:lnTo>
                    <a:pt x="937747" y="448639"/>
                  </a:lnTo>
                  <a:lnTo>
                    <a:pt x="956095" y="412952"/>
                  </a:lnTo>
                  <a:lnTo>
                    <a:pt x="985180" y="388076"/>
                  </a:lnTo>
                  <a:lnTo>
                    <a:pt x="1021621" y="375508"/>
                  </a:lnTo>
                  <a:lnTo>
                    <a:pt x="1042387" y="373936"/>
                  </a:lnTo>
                  <a:lnTo>
                    <a:pt x="1291013" y="373936"/>
                  </a:lnTo>
                  <a:lnTo>
                    <a:pt x="1288159" y="367905"/>
                  </a:lnTo>
                  <a:lnTo>
                    <a:pt x="1245564" y="311868"/>
                  </a:lnTo>
                  <a:lnTo>
                    <a:pt x="1189147" y="270400"/>
                  </a:lnTo>
                  <a:lnTo>
                    <a:pt x="1121295" y="244771"/>
                  </a:lnTo>
                  <a:lnTo>
                    <a:pt x="1083977" y="238360"/>
                  </a:lnTo>
                  <a:lnTo>
                    <a:pt x="1044397" y="236223"/>
                  </a:lnTo>
                  <a:close/>
                </a:path>
                <a:path w="6115050" h="813435">
                  <a:moveTo>
                    <a:pt x="1310776" y="619206"/>
                  </a:moveTo>
                  <a:lnTo>
                    <a:pt x="1127829" y="619206"/>
                  </a:lnTo>
                  <a:lnTo>
                    <a:pt x="1112812" y="642954"/>
                  </a:lnTo>
                  <a:lnTo>
                    <a:pt x="1092894" y="659917"/>
                  </a:lnTo>
                  <a:lnTo>
                    <a:pt x="1068078" y="670094"/>
                  </a:lnTo>
                  <a:lnTo>
                    <a:pt x="1038366" y="673487"/>
                  </a:lnTo>
                  <a:lnTo>
                    <a:pt x="1290024" y="673487"/>
                  </a:lnTo>
                  <a:lnTo>
                    <a:pt x="1291045" y="671736"/>
                  </a:lnTo>
                  <a:lnTo>
                    <a:pt x="1302322" y="646164"/>
                  </a:lnTo>
                  <a:lnTo>
                    <a:pt x="1310776" y="619206"/>
                  </a:lnTo>
                  <a:close/>
                </a:path>
                <a:path w="6115050" h="813435">
                  <a:moveTo>
                    <a:pt x="1291013" y="373936"/>
                  </a:moveTo>
                  <a:lnTo>
                    <a:pt x="1042387" y="373936"/>
                  </a:lnTo>
                  <a:lnTo>
                    <a:pt x="1064061" y="375571"/>
                  </a:lnTo>
                  <a:lnTo>
                    <a:pt x="1083851" y="380474"/>
                  </a:lnTo>
                  <a:lnTo>
                    <a:pt x="1117777" y="400071"/>
                  </a:lnTo>
                  <a:lnTo>
                    <a:pt x="1140394" y="430738"/>
                  </a:lnTo>
                  <a:lnTo>
                    <a:pt x="1147933" y="470435"/>
                  </a:lnTo>
                  <a:lnTo>
                    <a:pt x="1320854" y="470435"/>
                  </a:lnTo>
                  <a:lnTo>
                    <a:pt x="1314919" y="436510"/>
                  </a:lnTo>
                  <a:lnTo>
                    <a:pt x="1303767" y="400888"/>
                  </a:lnTo>
                  <a:lnTo>
                    <a:pt x="1291013" y="373936"/>
                  </a:lnTo>
                  <a:close/>
                </a:path>
                <a:path w="6115050" h="813435">
                  <a:moveTo>
                    <a:pt x="1613343" y="387003"/>
                  </a:moveTo>
                  <a:lnTo>
                    <a:pt x="1441453" y="387003"/>
                  </a:lnTo>
                  <a:lnTo>
                    <a:pt x="1441453" y="610159"/>
                  </a:lnTo>
                  <a:lnTo>
                    <a:pt x="1444720" y="658320"/>
                  </a:lnTo>
                  <a:lnTo>
                    <a:pt x="1454521" y="699253"/>
                  </a:lnTo>
                  <a:lnTo>
                    <a:pt x="1493724" y="759432"/>
                  </a:lnTo>
                  <a:lnTo>
                    <a:pt x="1556294" y="793738"/>
                  </a:lnTo>
                  <a:lnTo>
                    <a:pt x="1595311" y="802312"/>
                  </a:lnTo>
                  <a:lnTo>
                    <a:pt x="1639478" y="805169"/>
                  </a:lnTo>
                  <a:lnTo>
                    <a:pt x="1726931" y="805169"/>
                  </a:lnTo>
                  <a:lnTo>
                    <a:pt x="1726931" y="659414"/>
                  </a:lnTo>
                  <a:lnTo>
                    <a:pt x="1665614" y="659414"/>
                  </a:lnTo>
                  <a:lnTo>
                    <a:pt x="1652546" y="658724"/>
                  </a:lnTo>
                  <a:lnTo>
                    <a:pt x="1616359" y="633789"/>
                  </a:lnTo>
                  <a:lnTo>
                    <a:pt x="1613343" y="612169"/>
                  </a:lnTo>
                  <a:lnTo>
                    <a:pt x="1613343" y="387003"/>
                  </a:lnTo>
                  <a:close/>
                </a:path>
                <a:path w="6115050" h="813435">
                  <a:moveTo>
                    <a:pt x="1725926" y="244264"/>
                  </a:moveTo>
                  <a:lnTo>
                    <a:pt x="1373099" y="244264"/>
                  </a:lnTo>
                  <a:lnTo>
                    <a:pt x="1373099" y="387003"/>
                  </a:lnTo>
                  <a:lnTo>
                    <a:pt x="1725926" y="387003"/>
                  </a:lnTo>
                  <a:lnTo>
                    <a:pt x="1725926" y="244264"/>
                  </a:lnTo>
                  <a:close/>
                </a:path>
                <a:path w="6115050" h="813435">
                  <a:moveTo>
                    <a:pt x="1613343" y="107556"/>
                  </a:moveTo>
                  <a:lnTo>
                    <a:pt x="1441453" y="107556"/>
                  </a:lnTo>
                  <a:lnTo>
                    <a:pt x="1441453" y="244264"/>
                  </a:lnTo>
                  <a:lnTo>
                    <a:pt x="1613343" y="244264"/>
                  </a:lnTo>
                  <a:lnTo>
                    <a:pt x="1613343" y="107556"/>
                  </a:lnTo>
                  <a:close/>
                </a:path>
                <a:path w="6115050" h="813435">
                  <a:moveTo>
                    <a:pt x="2121956" y="0"/>
                  </a:moveTo>
                  <a:lnTo>
                    <a:pt x="2080868" y="6663"/>
                  </a:lnTo>
                  <a:lnTo>
                    <a:pt x="2048073" y="26637"/>
                  </a:lnTo>
                  <a:lnTo>
                    <a:pt x="2021215" y="74232"/>
                  </a:lnTo>
                  <a:lnTo>
                    <a:pt x="2019425" y="93484"/>
                  </a:lnTo>
                  <a:lnTo>
                    <a:pt x="2021215" y="112301"/>
                  </a:lnTo>
                  <a:lnTo>
                    <a:pt x="2048073" y="159324"/>
                  </a:lnTo>
                  <a:lnTo>
                    <a:pt x="2080868" y="179303"/>
                  </a:lnTo>
                  <a:lnTo>
                    <a:pt x="2121956" y="185962"/>
                  </a:lnTo>
                  <a:lnTo>
                    <a:pt x="2143097" y="184298"/>
                  </a:lnTo>
                  <a:lnTo>
                    <a:pt x="2179535" y="170979"/>
                  </a:lnTo>
                  <a:lnTo>
                    <a:pt x="2216319" y="129549"/>
                  </a:lnTo>
                  <a:lnTo>
                    <a:pt x="2223482" y="93484"/>
                  </a:lnTo>
                  <a:lnTo>
                    <a:pt x="2221691" y="74232"/>
                  </a:lnTo>
                  <a:lnTo>
                    <a:pt x="2194833" y="26637"/>
                  </a:lnTo>
                  <a:lnTo>
                    <a:pt x="2162290" y="6663"/>
                  </a:lnTo>
                  <a:lnTo>
                    <a:pt x="2121956" y="0"/>
                  </a:lnTo>
                  <a:close/>
                </a:path>
                <a:path w="6115050" h="813435">
                  <a:moveTo>
                    <a:pt x="2207398" y="244264"/>
                  </a:moveTo>
                  <a:lnTo>
                    <a:pt x="2035508" y="244264"/>
                  </a:lnTo>
                  <a:lnTo>
                    <a:pt x="2035508" y="805169"/>
                  </a:lnTo>
                  <a:lnTo>
                    <a:pt x="2207398" y="805169"/>
                  </a:lnTo>
                  <a:lnTo>
                    <a:pt x="2207398" y="244264"/>
                  </a:lnTo>
                  <a:close/>
                </a:path>
                <a:path w="6115050" h="813435">
                  <a:moveTo>
                    <a:pt x="2503934" y="244264"/>
                  </a:moveTo>
                  <a:lnTo>
                    <a:pt x="2332044" y="244264"/>
                  </a:lnTo>
                  <a:lnTo>
                    <a:pt x="2332044" y="805169"/>
                  </a:lnTo>
                  <a:lnTo>
                    <a:pt x="2503934" y="805169"/>
                  </a:lnTo>
                  <a:lnTo>
                    <a:pt x="2503934" y="500592"/>
                  </a:lnTo>
                  <a:lnTo>
                    <a:pt x="2505754" y="474022"/>
                  </a:lnTo>
                  <a:lnTo>
                    <a:pt x="2520327" y="430296"/>
                  </a:lnTo>
                  <a:lnTo>
                    <a:pt x="2548917" y="399510"/>
                  </a:lnTo>
                  <a:lnTo>
                    <a:pt x="2588120" y="383926"/>
                  </a:lnTo>
                  <a:lnTo>
                    <a:pt x="2611491" y="381977"/>
                  </a:lnTo>
                  <a:lnTo>
                    <a:pt x="2876207" y="381977"/>
                  </a:lnTo>
                  <a:lnTo>
                    <a:pt x="2875231" y="377835"/>
                  </a:lnTo>
                  <a:lnTo>
                    <a:pt x="2856855" y="336967"/>
                  </a:lnTo>
                  <a:lnTo>
                    <a:pt x="2843353" y="318649"/>
                  </a:lnTo>
                  <a:lnTo>
                    <a:pt x="2503934" y="318649"/>
                  </a:lnTo>
                  <a:lnTo>
                    <a:pt x="2503934" y="244264"/>
                  </a:lnTo>
                  <a:close/>
                </a:path>
                <a:path w="6115050" h="813435">
                  <a:moveTo>
                    <a:pt x="2876207" y="381977"/>
                  </a:moveTo>
                  <a:lnTo>
                    <a:pt x="2611491" y="381977"/>
                  </a:lnTo>
                  <a:lnTo>
                    <a:pt x="2634856" y="383926"/>
                  </a:lnTo>
                  <a:lnTo>
                    <a:pt x="2655712" y="389772"/>
                  </a:lnTo>
                  <a:lnTo>
                    <a:pt x="2689897" y="413139"/>
                  </a:lnTo>
                  <a:lnTo>
                    <a:pt x="2711760" y="450590"/>
                  </a:lnTo>
                  <a:lnTo>
                    <a:pt x="2719048" y="500592"/>
                  </a:lnTo>
                  <a:lnTo>
                    <a:pt x="2719048" y="805169"/>
                  </a:lnTo>
                  <a:lnTo>
                    <a:pt x="2889932" y="805169"/>
                  </a:lnTo>
                  <a:lnTo>
                    <a:pt x="2889932" y="477472"/>
                  </a:lnTo>
                  <a:lnTo>
                    <a:pt x="2886257" y="424669"/>
                  </a:lnTo>
                  <a:lnTo>
                    <a:pt x="2876207" y="381977"/>
                  </a:lnTo>
                  <a:close/>
                </a:path>
                <a:path w="6115050" h="813435">
                  <a:moveTo>
                    <a:pt x="2673813" y="238233"/>
                  </a:moveTo>
                  <a:lnTo>
                    <a:pt x="2621291" y="243640"/>
                  </a:lnTo>
                  <a:lnTo>
                    <a:pt x="2574298" y="259845"/>
                  </a:lnTo>
                  <a:lnTo>
                    <a:pt x="2534589" y="285360"/>
                  </a:lnTo>
                  <a:lnTo>
                    <a:pt x="2503934" y="318649"/>
                  </a:lnTo>
                  <a:lnTo>
                    <a:pt x="2843353" y="318649"/>
                  </a:lnTo>
                  <a:lnTo>
                    <a:pt x="2799244" y="274142"/>
                  </a:lnTo>
                  <a:lnTo>
                    <a:pt x="2762397" y="254195"/>
                  </a:lnTo>
                  <a:lnTo>
                    <a:pt x="2720587" y="242224"/>
                  </a:lnTo>
                  <a:lnTo>
                    <a:pt x="2673813" y="238233"/>
                  </a:lnTo>
                  <a:close/>
                </a:path>
                <a:path w="6115050" h="813435">
                  <a:moveTo>
                    <a:pt x="3421675" y="387003"/>
                  </a:moveTo>
                  <a:lnTo>
                    <a:pt x="3249785" y="387003"/>
                  </a:lnTo>
                  <a:lnTo>
                    <a:pt x="3249785" y="610159"/>
                  </a:lnTo>
                  <a:lnTo>
                    <a:pt x="3253051" y="658320"/>
                  </a:lnTo>
                  <a:lnTo>
                    <a:pt x="3262849" y="699253"/>
                  </a:lnTo>
                  <a:lnTo>
                    <a:pt x="3302056" y="759432"/>
                  </a:lnTo>
                  <a:lnTo>
                    <a:pt x="3364626" y="793738"/>
                  </a:lnTo>
                  <a:lnTo>
                    <a:pt x="3403643" y="802312"/>
                  </a:lnTo>
                  <a:lnTo>
                    <a:pt x="3447811" y="805169"/>
                  </a:lnTo>
                  <a:lnTo>
                    <a:pt x="3535264" y="805169"/>
                  </a:lnTo>
                  <a:lnTo>
                    <a:pt x="3535264" y="659414"/>
                  </a:lnTo>
                  <a:lnTo>
                    <a:pt x="3473946" y="659414"/>
                  </a:lnTo>
                  <a:lnTo>
                    <a:pt x="3460874" y="658724"/>
                  </a:lnTo>
                  <a:lnTo>
                    <a:pt x="3424691" y="633789"/>
                  </a:lnTo>
                  <a:lnTo>
                    <a:pt x="3421675" y="612169"/>
                  </a:lnTo>
                  <a:lnTo>
                    <a:pt x="3421675" y="387003"/>
                  </a:lnTo>
                  <a:close/>
                </a:path>
                <a:path w="6115050" h="813435">
                  <a:moveTo>
                    <a:pt x="3534258" y="244264"/>
                  </a:moveTo>
                  <a:lnTo>
                    <a:pt x="3181431" y="244264"/>
                  </a:lnTo>
                  <a:lnTo>
                    <a:pt x="3181431" y="387003"/>
                  </a:lnTo>
                  <a:lnTo>
                    <a:pt x="3534258" y="387003"/>
                  </a:lnTo>
                  <a:lnTo>
                    <a:pt x="3534258" y="244264"/>
                  </a:lnTo>
                  <a:close/>
                </a:path>
                <a:path w="6115050" h="813435">
                  <a:moveTo>
                    <a:pt x="3421675" y="107556"/>
                  </a:moveTo>
                  <a:lnTo>
                    <a:pt x="3249785" y="107556"/>
                  </a:lnTo>
                  <a:lnTo>
                    <a:pt x="3249785" y="244264"/>
                  </a:lnTo>
                  <a:lnTo>
                    <a:pt x="3421675" y="244264"/>
                  </a:lnTo>
                  <a:lnTo>
                    <a:pt x="3421675" y="107556"/>
                  </a:lnTo>
                  <a:close/>
                </a:path>
                <a:path w="6115050" h="813435">
                  <a:moveTo>
                    <a:pt x="3888080" y="236223"/>
                  </a:moveTo>
                  <a:lnTo>
                    <a:pt x="3847867" y="238423"/>
                  </a:lnTo>
                  <a:lnTo>
                    <a:pt x="3809670" y="245022"/>
                  </a:lnTo>
                  <a:lnTo>
                    <a:pt x="3739310" y="271405"/>
                  </a:lnTo>
                  <a:lnTo>
                    <a:pt x="3679999" y="314260"/>
                  </a:lnTo>
                  <a:lnTo>
                    <a:pt x="3634768" y="372428"/>
                  </a:lnTo>
                  <a:lnTo>
                    <a:pt x="3606116" y="443428"/>
                  </a:lnTo>
                  <a:lnTo>
                    <a:pt x="3598957" y="482787"/>
                  </a:lnTo>
                  <a:lnTo>
                    <a:pt x="3596571" y="524717"/>
                  </a:lnTo>
                  <a:lnTo>
                    <a:pt x="3598927" y="567062"/>
                  </a:lnTo>
                  <a:lnTo>
                    <a:pt x="3605994" y="606645"/>
                  </a:lnTo>
                  <a:lnTo>
                    <a:pt x="3617774" y="643461"/>
                  </a:lnTo>
                  <a:lnTo>
                    <a:pt x="3654871" y="708298"/>
                  </a:lnTo>
                  <a:lnTo>
                    <a:pt x="3706636" y="758558"/>
                  </a:lnTo>
                  <a:lnTo>
                    <a:pt x="3771753" y="793425"/>
                  </a:lnTo>
                  <a:lnTo>
                    <a:pt x="3845887" y="811013"/>
                  </a:lnTo>
                  <a:lnTo>
                    <a:pt x="3886070" y="813210"/>
                  </a:lnTo>
                  <a:lnTo>
                    <a:pt x="3926303" y="811013"/>
                  </a:lnTo>
                  <a:lnTo>
                    <a:pt x="3964593" y="804419"/>
                  </a:lnTo>
                  <a:lnTo>
                    <a:pt x="4035343" y="778028"/>
                  </a:lnTo>
                  <a:lnTo>
                    <a:pt x="4095144" y="735189"/>
                  </a:lnTo>
                  <a:lnTo>
                    <a:pt x="4140889" y="677005"/>
                  </a:lnTo>
                  <a:lnTo>
                    <a:pt x="4147108" y="664440"/>
                  </a:lnTo>
                  <a:lnTo>
                    <a:pt x="3886070" y="664440"/>
                  </a:lnTo>
                  <a:lnTo>
                    <a:pt x="3862473" y="662178"/>
                  </a:lnTo>
                  <a:lnTo>
                    <a:pt x="3821511" y="644085"/>
                  </a:lnTo>
                  <a:lnTo>
                    <a:pt x="3789848" y="608213"/>
                  </a:lnTo>
                  <a:lnTo>
                    <a:pt x="3773517" y="556448"/>
                  </a:lnTo>
                  <a:lnTo>
                    <a:pt x="3771476" y="524717"/>
                  </a:lnTo>
                  <a:lnTo>
                    <a:pt x="3773550" y="492587"/>
                  </a:lnTo>
                  <a:lnTo>
                    <a:pt x="3790135" y="440568"/>
                  </a:lnTo>
                  <a:lnTo>
                    <a:pt x="3822300" y="405070"/>
                  </a:lnTo>
                  <a:lnTo>
                    <a:pt x="3864014" y="387225"/>
                  </a:lnTo>
                  <a:lnTo>
                    <a:pt x="3888080" y="384993"/>
                  </a:lnTo>
                  <a:lnTo>
                    <a:pt x="4147527" y="384993"/>
                  </a:lnTo>
                  <a:lnTo>
                    <a:pt x="4141392" y="372428"/>
                  </a:lnTo>
                  <a:lnTo>
                    <a:pt x="4096154" y="314260"/>
                  </a:lnTo>
                  <a:lnTo>
                    <a:pt x="4036850" y="271405"/>
                  </a:lnTo>
                  <a:lnTo>
                    <a:pt x="3966482" y="245022"/>
                  </a:lnTo>
                  <a:lnTo>
                    <a:pt x="3928284" y="238423"/>
                  </a:lnTo>
                  <a:lnTo>
                    <a:pt x="3888080" y="236223"/>
                  </a:lnTo>
                  <a:close/>
                </a:path>
                <a:path w="6115050" h="813435">
                  <a:moveTo>
                    <a:pt x="4147527" y="384993"/>
                  </a:moveTo>
                  <a:lnTo>
                    <a:pt x="3888080" y="384993"/>
                  </a:lnTo>
                  <a:lnTo>
                    <a:pt x="3911728" y="387255"/>
                  </a:lnTo>
                  <a:lnTo>
                    <a:pt x="3933432" y="394040"/>
                  </a:lnTo>
                  <a:lnTo>
                    <a:pt x="3971009" y="421180"/>
                  </a:lnTo>
                  <a:lnTo>
                    <a:pt x="3996261" y="465162"/>
                  </a:lnTo>
                  <a:lnTo>
                    <a:pt x="4004684" y="524717"/>
                  </a:lnTo>
                  <a:lnTo>
                    <a:pt x="4002516" y="556448"/>
                  </a:lnTo>
                  <a:lnTo>
                    <a:pt x="3985177" y="608213"/>
                  </a:lnTo>
                  <a:lnTo>
                    <a:pt x="3951752" y="644085"/>
                  </a:lnTo>
                  <a:lnTo>
                    <a:pt x="3909782" y="662178"/>
                  </a:lnTo>
                  <a:lnTo>
                    <a:pt x="3886070" y="664440"/>
                  </a:lnTo>
                  <a:lnTo>
                    <a:pt x="4147108" y="664440"/>
                  </a:lnTo>
                  <a:lnTo>
                    <a:pt x="4157816" y="642803"/>
                  </a:lnTo>
                  <a:lnTo>
                    <a:pt x="4169910" y="606020"/>
                  </a:lnTo>
                  <a:lnTo>
                    <a:pt x="4177169" y="566658"/>
                  </a:lnTo>
                  <a:lnTo>
                    <a:pt x="4179590" y="524717"/>
                  </a:lnTo>
                  <a:lnTo>
                    <a:pt x="4177201" y="482787"/>
                  </a:lnTo>
                  <a:lnTo>
                    <a:pt x="4170036" y="443428"/>
                  </a:lnTo>
                  <a:lnTo>
                    <a:pt x="4158099" y="406642"/>
                  </a:lnTo>
                  <a:lnTo>
                    <a:pt x="4147527" y="384993"/>
                  </a:lnTo>
                  <a:close/>
                </a:path>
                <a:path w="6115050" h="813435">
                  <a:moveTo>
                    <a:pt x="4436912" y="244264"/>
                  </a:moveTo>
                  <a:lnTo>
                    <a:pt x="4266027" y="244264"/>
                  </a:lnTo>
                  <a:lnTo>
                    <a:pt x="4266027" y="571961"/>
                  </a:lnTo>
                  <a:lnTo>
                    <a:pt x="4272812" y="640570"/>
                  </a:lnTo>
                  <a:lnTo>
                    <a:pt x="4293167" y="699622"/>
                  </a:lnTo>
                  <a:lnTo>
                    <a:pt x="4325836" y="747495"/>
                  </a:lnTo>
                  <a:lnTo>
                    <a:pt x="4369563" y="782552"/>
                  </a:lnTo>
                  <a:lnTo>
                    <a:pt x="4422583" y="804038"/>
                  </a:lnTo>
                  <a:lnTo>
                    <a:pt x="4483151" y="811200"/>
                  </a:lnTo>
                  <a:lnTo>
                    <a:pt x="4509695" y="809786"/>
                  </a:lnTo>
                  <a:lnTo>
                    <a:pt x="4559201" y="798478"/>
                  </a:lnTo>
                  <a:lnTo>
                    <a:pt x="4603361" y="776365"/>
                  </a:lnTo>
                  <a:lnTo>
                    <a:pt x="4638795" y="746463"/>
                  </a:lnTo>
                  <a:lnTo>
                    <a:pt x="4653031" y="728773"/>
                  </a:lnTo>
                  <a:lnTo>
                    <a:pt x="4824921" y="728773"/>
                  </a:lnTo>
                  <a:lnTo>
                    <a:pt x="4824921" y="667456"/>
                  </a:lnTo>
                  <a:lnTo>
                    <a:pt x="4544468" y="667456"/>
                  </a:lnTo>
                  <a:lnTo>
                    <a:pt x="4521097" y="665510"/>
                  </a:lnTo>
                  <a:lnTo>
                    <a:pt x="4481894" y="649932"/>
                  </a:lnTo>
                  <a:lnTo>
                    <a:pt x="4453305" y="619149"/>
                  </a:lnTo>
                  <a:lnTo>
                    <a:pt x="4438732" y="575422"/>
                  </a:lnTo>
                  <a:lnTo>
                    <a:pt x="4436912" y="548841"/>
                  </a:lnTo>
                  <a:lnTo>
                    <a:pt x="4436912" y="244264"/>
                  </a:lnTo>
                  <a:close/>
                </a:path>
                <a:path w="6115050" h="813435">
                  <a:moveTo>
                    <a:pt x="4824921" y="728773"/>
                  </a:moveTo>
                  <a:lnTo>
                    <a:pt x="4653031" y="728773"/>
                  </a:lnTo>
                  <a:lnTo>
                    <a:pt x="4653031" y="805169"/>
                  </a:lnTo>
                  <a:lnTo>
                    <a:pt x="4824921" y="805169"/>
                  </a:lnTo>
                  <a:lnTo>
                    <a:pt x="4824921" y="728773"/>
                  </a:lnTo>
                  <a:close/>
                </a:path>
                <a:path w="6115050" h="813435">
                  <a:moveTo>
                    <a:pt x="4824921" y="244264"/>
                  </a:moveTo>
                  <a:lnTo>
                    <a:pt x="4653031" y="244264"/>
                  </a:lnTo>
                  <a:lnTo>
                    <a:pt x="4653031" y="548841"/>
                  </a:lnTo>
                  <a:lnTo>
                    <a:pt x="4651209" y="575422"/>
                  </a:lnTo>
                  <a:lnTo>
                    <a:pt x="4636633" y="619149"/>
                  </a:lnTo>
                  <a:lnTo>
                    <a:pt x="4607980" y="649932"/>
                  </a:lnTo>
                  <a:lnTo>
                    <a:pt x="4568278" y="665510"/>
                  </a:lnTo>
                  <a:lnTo>
                    <a:pt x="4544468" y="667456"/>
                  </a:lnTo>
                  <a:lnTo>
                    <a:pt x="4824921" y="667456"/>
                  </a:lnTo>
                  <a:lnTo>
                    <a:pt x="4824921" y="244264"/>
                  </a:lnTo>
                  <a:close/>
                </a:path>
                <a:path w="6115050" h="813435">
                  <a:moveTo>
                    <a:pt x="5195841" y="236223"/>
                  </a:moveTo>
                  <a:lnTo>
                    <a:pt x="5155784" y="238423"/>
                  </a:lnTo>
                  <a:lnTo>
                    <a:pt x="5118056" y="245022"/>
                  </a:lnTo>
                  <a:lnTo>
                    <a:pt x="5049584" y="271405"/>
                  </a:lnTo>
                  <a:lnTo>
                    <a:pt x="4992782" y="314130"/>
                  </a:lnTo>
                  <a:lnTo>
                    <a:pt x="4950069" y="371925"/>
                  </a:lnTo>
                  <a:lnTo>
                    <a:pt x="4923301" y="442796"/>
                  </a:lnTo>
                  <a:lnTo>
                    <a:pt x="4916613" y="482374"/>
                  </a:lnTo>
                  <a:lnTo>
                    <a:pt x="4914384" y="524717"/>
                  </a:lnTo>
                  <a:lnTo>
                    <a:pt x="4916613" y="567062"/>
                  </a:lnTo>
                  <a:lnTo>
                    <a:pt x="4923301" y="606645"/>
                  </a:lnTo>
                  <a:lnTo>
                    <a:pt x="4934452" y="643461"/>
                  </a:lnTo>
                  <a:lnTo>
                    <a:pt x="4969664" y="708298"/>
                  </a:lnTo>
                  <a:lnTo>
                    <a:pt x="5019422" y="758558"/>
                  </a:lnTo>
                  <a:lnTo>
                    <a:pt x="5082656" y="793425"/>
                  </a:lnTo>
                  <a:lnTo>
                    <a:pt x="5155784" y="811013"/>
                  </a:lnTo>
                  <a:lnTo>
                    <a:pt x="5195841" y="813210"/>
                  </a:lnTo>
                  <a:lnTo>
                    <a:pt x="5246033" y="809694"/>
                  </a:lnTo>
                  <a:lnTo>
                    <a:pt x="5292082" y="799141"/>
                  </a:lnTo>
                  <a:lnTo>
                    <a:pt x="5333988" y="781551"/>
                  </a:lnTo>
                  <a:lnTo>
                    <a:pt x="5371752" y="756919"/>
                  </a:lnTo>
                  <a:lnTo>
                    <a:pt x="5404353" y="726136"/>
                  </a:lnTo>
                  <a:lnTo>
                    <a:pt x="5430800" y="690077"/>
                  </a:lnTo>
                  <a:lnTo>
                    <a:pt x="5442399" y="666450"/>
                  </a:lnTo>
                  <a:lnTo>
                    <a:pt x="5192826" y="666450"/>
                  </a:lnTo>
                  <a:lnTo>
                    <a:pt x="5170391" y="664159"/>
                  </a:lnTo>
                  <a:lnTo>
                    <a:pt x="5132696" y="645817"/>
                  </a:lnTo>
                  <a:lnTo>
                    <a:pt x="5105117" y="609438"/>
                  </a:lnTo>
                  <a:lnTo>
                    <a:pt x="5091047" y="556919"/>
                  </a:lnTo>
                  <a:lnTo>
                    <a:pt x="5089290" y="524717"/>
                  </a:lnTo>
                  <a:lnTo>
                    <a:pt x="5091047" y="492524"/>
                  </a:lnTo>
                  <a:lnTo>
                    <a:pt x="5105117" y="440002"/>
                  </a:lnTo>
                  <a:lnTo>
                    <a:pt x="5132696" y="403625"/>
                  </a:lnTo>
                  <a:lnTo>
                    <a:pt x="5170391" y="385277"/>
                  </a:lnTo>
                  <a:lnTo>
                    <a:pt x="5192826" y="382983"/>
                  </a:lnTo>
                  <a:lnTo>
                    <a:pt x="5442955" y="382983"/>
                  </a:lnTo>
                  <a:lnTo>
                    <a:pt x="5430930" y="358108"/>
                  </a:lnTo>
                  <a:lnTo>
                    <a:pt x="5404640" y="321981"/>
                  </a:lnTo>
                  <a:lnTo>
                    <a:pt x="5372255" y="291509"/>
                  </a:lnTo>
                  <a:lnTo>
                    <a:pt x="5334654" y="267326"/>
                  </a:lnTo>
                  <a:lnTo>
                    <a:pt x="5292718" y="250048"/>
                  </a:lnTo>
                  <a:lnTo>
                    <a:pt x="5246447" y="239680"/>
                  </a:lnTo>
                  <a:lnTo>
                    <a:pt x="5195841" y="236223"/>
                  </a:lnTo>
                  <a:close/>
                </a:path>
                <a:path w="6115050" h="813435">
                  <a:moveTo>
                    <a:pt x="5465236" y="602117"/>
                  </a:moveTo>
                  <a:lnTo>
                    <a:pt x="5282289" y="602117"/>
                  </a:lnTo>
                  <a:lnTo>
                    <a:pt x="5268023" y="630267"/>
                  </a:lnTo>
                  <a:lnTo>
                    <a:pt x="5248359" y="650371"/>
                  </a:lnTo>
                  <a:lnTo>
                    <a:pt x="5223294" y="662431"/>
                  </a:lnTo>
                  <a:lnTo>
                    <a:pt x="5192826" y="666450"/>
                  </a:lnTo>
                  <a:lnTo>
                    <a:pt x="5442399" y="666450"/>
                  </a:lnTo>
                  <a:lnTo>
                    <a:pt x="5451095" y="648738"/>
                  </a:lnTo>
                  <a:lnTo>
                    <a:pt x="5465236" y="602117"/>
                  </a:lnTo>
                  <a:close/>
                </a:path>
                <a:path w="6115050" h="813435">
                  <a:moveTo>
                    <a:pt x="5442955" y="382983"/>
                  </a:moveTo>
                  <a:lnTo>
                    <a:pt x="5192826" y="382983"/>
                  </a:lnTo>
                  <a:lnTo>
                    <a:pt x="5223294" y="387005"/>
                  </a:lnTo>
                  <a:lnTo>
                    <a:pt x="5248359" y="399070"/>
                  </a:lnTo>
                  <a:lnTo>
                    <a:pt x="5268023" y="419174"/>
                  </a:lnTo>
                  <a:lnTo>
                    <a:pt x="5282289" y="447316"/>
                  </a:lnTo>
                  <a:lnTo>
                    <a:pt x="5465236" y="447316"/>
                  </a:lnTo>
                  <a:lnTo>
                    <a:pt x="5451128" y="399887"/>
                  </a:lnTo>
                  <a:lnTo>
                    <a:pt x="5442955" y="382983"/>
                  </a:lnTo>
                  <a:close/>
                </a:path>
                <a:path w="6115050" h="813435">
                  <a:moveTo>
                    <a:pt x="5728589" y="61317"/>
                  </a:moveTo>
                  <a:lnTo>
                    <a:pt x="5556710" y="61317"/>
                  </a:lnTo>
                  <a:lnTo>
                    <a:pt x="5556710" y="805169"/>
                  </a:lnTo>
                  <a:lnTo>
                    <a:pt x="5728589" y="805169"/>
                  </a:lnTo>
                  <a:lnTo>
                    <a:pt x="5728589" y="500592"/>
                  </a:lnTo>
                  <a:lnTo>
                    <a:pt x="5730410" y="474022"/>
                  </a:lnTo>
                  <a:lnTo>
                    <a:pt x="5744987" y="430296"/>
                  </a:lnTo>
                  <a:lnTo>
                    <a:pt x="5773577" y="399510"/>
                  </a:lnTo>
                  <a:lnTo>
                    <a:pt x="5812780" y="383926"/>
                  </a:lnTo>
                  <a:lnTo>
                    <a:pt x="5836157" y="381977"/>
                  </a:lnTo>
                  <a:lnTo>
                    <a:pt x="6100976" y="381977"/>
                  </a:lnTo>
                  <a:lnTo>
                    <a:pt x="6100009" y="377835"/>
                  </a:lnTo>
                  <a:lnTo>
                    <a:pt x="6081789" y="336967"/>
                  </a:lnTo>
                  <a:lnTo>
                    <a:pt x="6069139" y="319655"/>
                  </a:lnTo>
                  <a:lnTo>
                    <a:pt x="5728589" y="319655"/>
                  </a:lnTo>
                  <a:lnTo>
                    <a:pt x="5728589" y="61317"/>
                  </a:lnTo>
                  <a:close/>
                </a:path>
                <a:path w="6115050" h="813435">
                  <a:moveTo>
                    <a:pt x="6100976" y="381977"/>
                  </a:moveTo>
                  <a:lnTo>
                    <a:pt x="5836157" y="381977"/>
                  </a:lnTo>
                  <a:lnTo>
                    <a:pt x="5859520" y="383926"/>
                  </a:lnTo>
                  <a:lnTo>
                    <a:pt x="5880373" y="389772"/>
                  </a:lnTo>
                  <a:lnTo>
                    <a:pt x="5914552" y="413139"/>
                  </a:lnTo>
                  <a:lnTo>
                    <a:pt x="5936421" y="450590"/>
                  </a:lnTo>
                  <a:lnTo>
                    <a:pt x="5943714" y="500592"/>
                  </a:lnTo>
                  <a:lnTo>
                    <a:pt x="5943714" y="805169"/>
                  </a:lnTo>
                  <a:lnTo>
                    <a:pt x="6114588" y="805169"/>
                  </a:lnTo>
                  <a:lnTo>
                    <a:pt x="6114588" y="477472"/>
                  </a:lnTo>
                  <a:lnTo>
                    <a:pt x="6110943" y="424669"/>
                  </a:lnTo>
                  <a:lnTo>
                    <a:pt x="6100976" y="381977"/>
                  </a:lnTo>
                  <a:close/>
                </a:path>
                <a:path w="6115050" h="813435">
                  <a:moveTo>
                    <a:pt x="5901495" y="238233"/>
                  </a:moveTo>
                  <a:lnTo>
                    <a:pt x="5847960" y="243766"/>
                  </a:lnTo>
                  <a:lnTo>
                    <a:pt x="5799969" y="260348"/>
                  </a:lnTo>
                  <a:lnTo>
                    <a:pt x="5759505" y="286239"/>
                  </a:lnTo>
                  <a:lnTo>
                    <a:pt x="5728589" y="319655"/>
                  </a:lnTo>
                  <a:lnTo>
                    <a:pt x="6069139" y="319655"/>
                  </a:lnTo>
                  <a:lnTo>
                    <a:pt x="6024748" y="274142"/>
                  </a:lnTo>
                  <a:lnTo>
                    <a:pt x="5988436" y="254195"/>
                  </a:lnTo>
                  <a:lnTo>
                    <a:pt x="5947352" y="242224"/>
                  </a:lnTo>
                  <a:lnTo>
                    <a:pt x="5901495" y="238233"/>
                  </a:lnTo>
                  <a:close/>
                </a:path>
              </a:pathLst>
            </a:custGeom>
            <a:solidFill>
              <a:srgbClr val="FD00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79352" y="4450042"/>
              <a:ext cx="3307079" cy="377190"/>
            </a:xfrm>
            <a:custGeom>
              <a:avLst/>
              <a:gdLst/>
              <a:ahLst/>
              <a:cxnLst/>
              <a:rect l="l" t="t" r="r" b="b"/>
              <a:pathLst>
                <a:path w="3307080" h="377189">
                  <a:moveTo>
                    <a:pt x="141231" y="502"/>
                  </a:moveTo>
                  <a:lnTo>
                    <a:pt x="77086" y="12942"/>
                  </a:lnTo>
                  <a:lnTo>
                    <a:pt x="33423" y="50260"/>
                  </a:lnTo>
                  <a:lnTo>
                    <a:pt x="8351" y="109194"/>
                  </a:lnTo>
                  <a:lnTo>
                    <a:pt x="0" y="186465"/>
                  </a:lnTo>
                  <a:lnTo>
                    <a:pt x="2087" y="227835"/>
                  </a:lnTo>
                  <a:lnTo>
                    <a:pt x="18796" y="296441"/>
                  </a:lnTo>
                  <a:lnTo>
                    <a:pt x="52694" y="345444"/>
                  </a:lnTo>
                  <a:lnTo>
                    <a:pt x="106598" y="370323"/>
                  </a:lnTo>
                  <a:lnTo>
                    <a:pt x="141231" y="373433"/>
                  </a:lnTo>
                  <a:lnTo>
                    <a:pt x="175863" y="370323"/>
                  </a:lnTo>
                  <a:lnTo>
                    <a:pt x="229767" y="345444"/>
                  </a:lnTo>
                  <a:lnTo>
                    <a:pt x="263662" y="296441"/>
                  </a:lnTo>
                  <a:lnTo>
                    <a:pt x="264781" y="293017"/>
                  </a:lnTo>
                  <a:lnTo>
                    <a:pt x="141231" y="293017"/>
                  </a:lnTo>
                  <a:lnTo>
                    <a:pt x="129907" y="292154"/>
                  </a:lnTo>
                  <a:lnTo>
                    <a:pt x="94552" y="263238"/>
                  </a:lnTo>
                  <a:lnTo>
                    <a:pt x="85438" y="217697"/>
                  </a:lnTo>
                  <a:lnTo>
                    <a:pt x="84437" y="186465"/>
                  </a:lnTo>
                  <a:lnTo>
                    <a:pt x="85128" y="162546"/>
                  </a:lnTo>
                  <a:lnTo>
                    <a:pt x="90656" y="123471"/>
                  </a:lnTo>
                  <a:lnTo>
                    <a:pt x="112453" y="87766"/>
                  </a:lnTo>
                  <a:lnTo>
                    <a:pt x="141231" y="80919"/>
                  </a:lnTo>
                  <a:lnTo>
                    <a:pt x="264808" y="80919"/>
                  </a:lnTo>
                  <a:lnTo>
                    <a:pt x="263662" y="77433"/>
                  </a:lnTo>
                  <a:lnTo>
                    <a:pt x="249039" y="50260"/>
                  </a:lnTo>
                  <a:lnTo>
                    <a:pt x="229767" y="28491"/>
                  </a:lnTo>
                  <a:lnTo>
                    <a:pt x="205375" y="12942"/>
                  </a:lnTo>
                  <a:lnTo>
                    <a:pt x="175863" y="3612"/>
                  </a:lnTo>
                  <a:lnTo>
                    <a:pt x="141231" y="502"/>
                  </a:lnTo>
                  <a:close/>
                </a:path>
                <a:path w="3307080" h="377189">
                  <a:moveTo>
                    <a:pt x="264808" y="80919"/>
                  </a:moveTo>
                  <a:lnTo>
                    <a:pt x="141231" y="80919"/>
                  </a:lnTo>
                  <a:lnTo>
                    <a:pt x="157094" y="82630"/>
                  </a:lnTo>
                  <a:lnTo>
                    <a:pt x="170005" y="87766"/>
                  </a:lnTo>
                  <a:lnTo>
                    <a:pt x="191801" y="123471"/>
                  </a:lnTo>
                  <a:lnTo>
                    <a:pt x="197332" y="162546"/>
                  </a:lnTo>
                  <a:lnTo>
                    <a:pt x="198025" y="186465"/>
                  </a:lnTo>
                  <a:lnTo>
                    <a:pt x="197774" y="202821"/>
                  </a:lnTo>
                  <a:lnTo>
                    <a:pt x="194004" y="243008"/>
                  </a:lnTo>
                  <a:lnTo>
                    <a:pt x="177669" y="279195"/>
                  </a:lnTo>
                  <a:lnTo>
                    <a:pt x="141231" y="293017"/>
                  </a:lnTo>
                  <a:lnTo>
                    <a:pt x="264781" y="293017"/>
                  </a:lnTo>
                  <a:lnTo>
                    <a:pt x="274106" y="264494"/>
                  </a:lnTo>
                  <a:lnTo>
                    <a:pt x="280373" y="227835"/>
                  </a:lnTo>
                  <a:lnTo>
                    <a:pt x="282462" y="186465"/>
                  </a:lnTo>
                  <a:lnTo>
                    <a:pt x="280373" y="145539"/>
                  </a:lnTo>
                  <a:lnTo>
                    <a:pt x="274106" y="109194"/>
                  </a:lnTo>
                  <a:lnTo>
                    <a:pt x="264808" y="80919"/>
                  </a:lnTo>
                  <a:close/>
                </a:path>
                <a:path w="3307080" h="377189">
                  <a:moveTo>
                    <a:pt x="457870" y="8041"/>
                  </a:moveTo>
                  <a:lnTo>
                    <a:pt x="318649" y="8041"/>
                  </a:lnTo>
                  <a:lnTo>
                    <a:pt x="318649" y="87955"/>
                  </a:lnTo>
                  <a:lnTo>
                    <a:pt x="368407" y="87955"/>
                  </a:lnTo>
                  <a:lnTo>
                    <a:pt x="368407" y="374941"/>
                  </a:lnTo>
                  <a:lnTo>
                    <a:pt x="457870" y="374941"/>
                  </a:lnTo>
                  <a:lnTo>
                    <a:pt x="457870" y="8041"/>
                  </a:lnTo>
                  <a:close/>
                </a:path>
                <a:path w="3307080" h="377189">
                  <a:moveTo>
                    <a:pt x="639138" y="292849"/>
                  </a:moveTo>
                  <a:lnTo>
                    <a:pt x="530235" y="292849"/>
                  </a:lnTo>
                  <a:lnTo>
                    <a:pt x="525041" y="297038"/>
                  </a:lnTo>
                  <a:lnTo>
                    <a:pt x="513649" y="306084"/>
                  </a:lnTo>
                  <a:lnTo>
                    <a:pt x="513649" y="369915"/>
                  </a:lnTo>
                  <a:lnTo>
                    <a:pt x="765955" y="369915"/>
                  </a:lnTo>
                  <a:lnTo>
                    <a:pt x="765955" y="300053"/>
                  </a:lnTo>
                  <a:lnTo>
                    <a:pt x="630253" y="300053"/>
                  </a:lnTo>
                  <a:lnTo>
                    <a:pt x="639138" y="292849"/>
                  </a:lnTo>
                  <a:close/>
                </a:path>
                <a:path w="3307080" h="377189">
                  <a:moveTo>
                    <a:pt x="754553" y="72374"/>
                  </a:moveTo>
                  <a:lnTo>
                    <a:pt x="636284" y="72374"/>
                  </a:lnTo>
                  <a:lnTo>
                    <a:pt x="645236" y="73097"/>
                  </a:lnTo>
                  <a:lnTo>
                    <a:pt x="652995" y="75264"/>
                  </a:lnTo>
                  <a:lnTo>
                    <a:pt x="674482" y="116101"/>
                  </a:lnTo>
                  <a:lnTo>
                    <a:pt x="673256" y="129765"/>
                  </a:lnTo>
                  <a:lnTo>
                    <a:pt x="654880" y="171890"/>
                  </a:lnTo>
                  <a:lnTo>
                    <a:pt x="620530" y="213453"/>
                  </a:lnTo>
                  <a:lnTo>
                    <a:pt x="591379" y="240652"/>
                  </a:lnTo>
                  <a:lnTo>
                    <a:pt x="552553" y="274075"/>
                  </a:lnTo>
                  <a:lnTo>
                    <a:pt x="529229" y="293519"/>
                  </a:lnTo>
                  <a:lnTo>
                    <a:pt x="530235" y="292849"/>
                  </a:lnTo>
                  <a:lnTo>
                    <a:pt x="639138" y="292849"/>
                  </a:lnTo>
                  <a:lnTo>
                    <a:pt x="657393" y="278049"/>
                  </a:lnTo>
                  <a:lnTo>
                    <a:pt x="704135" y="233191"/>
                  </a:lnTo>
                  <a:lnTo>
                    <a:pt x="739788" y="186859"/>
                  </a:lnTo>
                  <a:lnTo>
                    <a:pt x="758133" y="136979"/>
                  </a:lnTo>
                  <a:lnTo>
                    <a:pt x="760427" y="110572"/>
                  </a:lnTo>
                  <a:lnTo>
                    <a:pt x="758526" y="87107"/>
                  </a:lnTo>
                  <a:lnTo>
                    <a:pt x="754553" y="72374"/>
                  </a:lnTo>
                  <a:close/>
                </a:path>
                <a:path w="3307080" h="377189">
                  <a:moveTo>
                    <a:pt x="639802" y="0"/>
                  </a:moveTo>
                  <a:lnTo>
                    <a:pt x="591230" y="7668"/>
                  </a:lnTo>
                  <a:lnTo>
                    <a:pt x="551093" y="30910"/>
                  </a:lnTo>
                  <a:lnTo>
                    <a:pt x="523340" y="70994"/>
                  </a:lnTo>
                  <a:lnTo>
                    <a:pt x="512644" y="127158"/>
                  </a:lnTo>
                  <a:lnTo>
                    <a:pt x="595573" y="127158"/>
                  </a:lnTo>
                  <a:lnTo>
                    <a:pt x="596248" y="114828"/>
                  </a:lnTo>
                  <a:lnTo>
                    <a:pt x="598274" y="103975"/>
                  </a:lnTo>
                  <a:lnTo>
                    <a:pt x="627253" y="73270"/>
                  </a:lnTo>
                  <a:lnTo>
                    <a:pt x="636284" y="72374"/>
                  </a:lnTo>
                  <a:lnTo>
                    <a:pt x="754553" y="72374"/>
                  </a:lnTo>
                  <a:lnTo>
                    <a:pt x="752825" y="65966"/>
                  </a:lnTo>
                  <a:lnTo>
                    <a:pt x="730019" y="30658"/>
                  </a:lnTo>
                  <a:lnTo>
                    <a:pt x="692261" y="7668"/>
                  </a:lnTo>
                  <a:lnTo>
                    <a:pt x="667869" y="1917"/>
                  </a:lnTo>
                  <a:lnTo>
                    <a:pt x="639802" y="0"/>
                  </a:lnTo>
                  <a:close/>
                </a:path>
                <a:path w="3307080" h="377189">
                  <a:moveTo>
                    <a:pt x="926124" y="292849"/>
                  </a:moveTo>
                  <a:lnTo>
                    <a:pt x="817221" y="292849"/>
                  </a:lnTo>
                  <a:lnTo>
                    <a:pt x="812027" y="297038"/>
                  </a:lnTo>
                  <a:lnTo>
                    <a:pt x="800635" y="306084"/>
                  </a:lnTo>
                  <a:lnTo>
                    <a:pt x="800635" y="369915"/>
                  </a:lnTo>
                  <a:lnTo>
                    <a:pt x="1052941" y="369915"/>
                  </a:lnTo>
                  <a:lnTo>
                    <a:pt x="1052941" y="300053"/>
                  </a:lnTo>
                  <a:lnTo>
                    <a:pt x="917239" y="300053"/>
                  </a:lnTo>
                  <a:lnTo>
                    <a:pt x="926124" y="292849"/>
                  </a:lnTo>
                  <a:close/>
                </a:path>
                <a:path w="3307080" h="377189">
                  <a:moveTo>
                    <a:pt x="1041539" y="72374"/>
                  </a:moveTo>
                  <a:lnTo>
                    <a:pt x="923270" y="72374"/>
                  </a:lnTo>
                  <a:lnTo>
                    <a:pt x="932222" y="73097"/>
                  </a:lnTo>
                  <a:lnTo>
                    <a:pt x="939981" y="75264"/>
                  </a:lnTo>
                  <a:lnTo>
                    <a:pt x="961468" y="116101"/>
                  </a:lnTo>
                  <a:lnTo>
                    <a:pt x="960243" y="129765"/>
                  </a:lnTo>
                  <a:lnTo>
                    <a:pt x="941866" y="171890"/>
                  </a:lnTo>
                  <a:lnTo>
                    <a:pt x="907516" y="213453"/>
                  </a:lnTo>
                  <a:lnTo>
                    <a:pt x="878365" y="240652"/>
                  </a:lnTo>
                  <a:lnTo>
                    <a:pt x="839539" y="274075"/>
                  </a:lnTo>
                  <a:lnTo>
                    <a:pt x="816215" y="293519"/>
                  </a:lnTo>
                  <a:lnTo>
                    <a:pt x="817221" y="292849"/>
                  </a:lnTo>
                  <a:lnTo>
                    <a:pt x="926124" y="292849"/>
                  </a:lnTo>
                  <a:lnTo>
                    <a:pt x="944379" y="278049"/>
                  </a:lnTo>
                  <a:lnTo>
                    <a:pt x="991121" y="233191"/>
                  </a:lnTo>
                  <a:lnTo>
                    <a:pt x="1026775" y="186859"/>
                  </a:lnTo>
                  <a:lnTo>
                    <a:pt x="1045120" y="136979"/>
                  </a:lnTo>
                  <a:lnTo>
                    <a:pt x="1047413" y="110572"/>
                  </a:lnTo>
                  <a:lnTo>
                    <a:pt x="1045512" y="87107"/>
                  </a:lnTo>
                  <a:lnTo>
                    <a:pt x="1041539" y="72374"/>
                  </a:lnTo>
                  <a:close/>
                </a:path>
                <a:path w="3307080" h="377189">
                  <a:moveTo>
                    <a:pt x="926788" y="0"/>
                  </a:moveTo>
                  <a:lnTo>
                    <a:pt x="878216" y="7668"/>
                  </a:lnTo>
                  <a:lnTo>
                    <a:pt x="838079" y="30910"/>
                  </a:lnTo>
                  <a:lnTo>
                    <a:pt x="810326" y="70994"/>
                  </a:lnTo>
                  <a:lnTo>
                    <a:pt x="799630" y="127158"/>
                  </a:lnTo>
                  <a:lnTo>
                    <a:pt x="882559" y="127158"/>
                  </a:lnTo>
                  <a:lnTo>
                    <a:pt x="883234" y="114828"/>
                  </a:lnTo>
                  <a:lnTo>
                    <a:pt x="885261" y="103975"/>
                  </a:lnTo>
                  <a:lnTo>
                    <a:pt x="914239" y="73270"/>
                  </a:lnTo>
                  <a:lnTo>
                    <a:pt x="923270" y="72374"/>
                  </a:lnTo>
                  <a:lnTo>
                    <a:pt x="1041539" y="72374"/>
                  </a:lnTo>
                  <a:lnTo>
                    <a:pt x="1039811" y="65966"/>
                  </a:lnTo>
                  <a:lnTo>
                    <a:pt x="1017005" y="30658"/>
                  </a:lnTo>
                  <a:lnTo>
                    <a:pt x="979247" y="7668"/>
                  </a:lnTo>
                  <a:lnTo>
                    <a:pt x="954855" y="1917"/>
                  </a:lnTo>
                  <a:lnTo>
                    <a:pt x="926788" y="0"/>
                  </a:lnTo>
                  <a:close/>
                </a:path>
                <a:path w="3307080" h="377189">
                  <a:moveTo>
                    <a:pt x="1324849" y="8544"/>
                  </a:moveTo>
                  <a:lnTo>
                    <a:pt x="1082092" y="8544"/>
                  </a:lnTo>
                  <a:lnTo>
                    <a:pt x="1082092" y="81924"/>
                  </a:lnTo>
                  <a:lnTo>
                    <a:pt x="1238402" y="81924"/>
                  </a:lnTo>
                  <a:lnTo>
                    <a:pt x="1110741" y="374941"/>
                  </a:lnTo>
                  <a:lnTo>
                    <a:pt x="1198696" y="374941"/>
                  </a:lnTo>
                  <a:lnTo>
                    <a:pt x="1324849" y="72374"/>
                  </a:lnTo>
                  <a:lnTo>
                    <a:pt x="1324849" y="8544"/>
                  </a:lnTo>
                  <a:close/>
                </a:path>
                <a:path w="3307080" h="377189">
                  <a:moveTo>
                    <a:pt x="1722900" y="309603"/>
                  </a:moveTo>
                  <a:lnTo>
                    <a:pt x="1636955" y="309603"/>
                  </a:lnTo>
                  <a:lnTo>
                    <a:pt x="1636955" y="374941"/>
                  </a:lnTo>
                  <a:lnTo>
                    <a:pt x="1722900" y="374941"/>
                  </a:lnTo>
                  <a:lnTo>
                    <a:pt x="1722900" y="309603"/>
                  </a:lnTo>
                  <a:close/>
                </a:path>
                <a:path w="3307080" h="377189">
                  <a:moveTo>
                    <a:pt x="1722900" y="13067"/>
                  </a:moveTo>
                  <a:lnTo>
                    <a:pt x="1626903" y="13067"/>
                  </a:lnTo>
                  <a:lnTo>
                    <a:pt x="1468080" y="240243"/>
                  </a:lnTo>
                  <a:lnTo>
                    <a:pt x="1468080" y="309603"/>
                  </a:lnTo>
                  <a:lnTo>
                    <a:pt x="1764113" y="309603"/>
                  </a:lnTo>
                  <a:lnTo>
                    <a:pt x="1764113" y="235217"/>
                  </a:lnTo>
                  <a:lnTo>
                    <a:pt x="1558549" y="235217"/>
                  </a:lnTo>
                  <a:lnTo>
                    <a:pt x="1642986" y="107556"/>
                  </a:lnTo>
                  <a:lnTo>
                    <a:pt x="1722900" y="107556"/>
                  </a:lnTo>
                  <a:lnTo>
                    <a:pt x="1722900" y="13067"/>
                  </a:lnTo>
                  <a:close/>
                </a:path>
                <a:path w="3307080" h="377189">
                  <a:moveTo>
                    <a:pt x="1722900" y="107556"/>
                  </a:moveTo>
                  <a:lnTo>
                    <a:pt x="1642986" y="107556"/>
                  </a:lnTo>
                  <a:lnTo>
                    <a:pt x="1642986" y="235217"/>
                  </a:lnTo>
                  <a:lnTo>
                    <a:pt x="1722900" y="235217"/>
                  </a:lnTo>
                  <a:lnTo>
                    <a:pt x="1722900" y="107556"/>
                  </a:lnTo>
                  <a:close/>
                </a:path>
                <a:path w="3307080" h="377189">
                  <a:moveTo>
                    <a:pt x="1949061" y="502"/>
                  </a:moveTo>
                  <a:lnTo>
                    <a:pt x="1888310" y="12129"/>
                  </a:lnTo>
                  <a:lnTo>
                    <a:pt x="1846791" y="46993"/>
                  </a:lnTo>
                  <a:lnTo>
                    <a:pt x="1822846" y="105738"/>
                  </a:lnTo>
                  <a:lnTo>
                    <a:pt x="1816861" y="144298"/>
                  </a:lnTo>
                  <a:lnTo>
                    <a:pt x="1814866" y="188978"/>
                  </a:lnTo>
                  <a:lnTo>
                    <a:pt x="1816764" y="231888"/>
                  </a:lnTo>
                  <a:lnTo>
                    <a:pt x="1831833" y="301545"/>
                  </a:lnTo>
                  <a:lnTo>
                    <a:pt x="1863053" y="349669"/>
                  </a:lnTo>
                  <a:lnTo>
                    <a:pt x="1916836" y="373920"/>
                  </a:lnTo>
                  <a:lnTo>
                    <a:pt x="1952589" y="376951"/>
                  </a:lnTo>
                  <a:lnTo>
                    <a:pt x="1971289" y="375978"/>
                  </a:lnTo>
                  <a:lnTo>
                    <a:pt x="2019676" y="361371"/>
                  </a:lnTo>
                  <a:lnTo>
                    <a:pt x="2054639" y="331216"/>
                  </a:lnTo>
                  <a:lnTo>
                    <a:pt x="2069247" y="304074"/>
                  </a:lnTo>
                  <a:lnTo>
                    <a:pt x="1949061" y="304074"/>
                  </a:lnTo>
                  <a:lnTo>
                    <a:pt x="1937454" y="303226"/>
                  </a:lnTo>
                  <a:lnTo>
                    <a:pt x="1901125" y="274295"/>
                  </a:lnTo>
                  <a:lnTo>
                    <a:pt x="1897795" y="252809"/>
                  </a:lnTo>
                  <a:lnTo>
                    <a:pt x="1898692" y="241673"/>
                  </a:lnTo>
                  <a:lnTo>
                    <a:pt x="1928272" y="206758"/>
                  </a:lnTo>
                  <a:lnTo>
                    <a:pt x="1948066" y="203554"/>
                  </a:lnTo>
                  <a:lnTo>
                    <a:pt x="2069960" y="203554"/>
                  </a:lnTo>
                  <a:lnTo>
                    <a:pt x="2060905" y="183983"/>
                  </a:lnTo>
                  <a:lnTo>
                    <a:pt x="2052815" y="173397"/>
                  </a:lnTo>
                  <a:lnTo>
                    <a:pt x="1890759" y="173397"/>
                  </a:lnTo>
                  <a:lnTo>
                    <a:pt x="1891764" y="148314"/>
                  </a:lnTo>
                  <a:lnTo>
                    <a:pt x="1898302" y="108986"/>
                  </a:lnTo>
                  <a:lnTo>
                    <a:pt x="1920414" y="76081"/>
                  </a:lnTo>
                  <a:lnTo>
                    <a:pt x="1945040" y="69861"/>
                  </a:lnTo>
                  <a:lnTo>
                    <a:pt x="2058992" y="69861"/>
                  </a:lnTo>
                  <a:lnTo>
                    <a:pt x="2057831" y="66626"/>
                  </a:lnTo>
                  <a:lnTo>
                    <a:pt x="2035385" y="32480"/>
                  </a:lnTo>
                  <a:lnTo>
                    <a:pt x="1998965" y="8847"/>
                  </a:lnTo>
                  <a:lnTo>
                    <a:pt x="1967175" y="1430"/>
                  </a:lnTo>
                  <a:lnTo>
                    <a:pt x="1949061" y="502"/>
                  </a:lnTo>
                  <a:close/>
                </a:path>
                <a:path w="3307080" h="377189">
                  <a:moveTo>
                    <a:pt x="2069960" y="203554"/>
                  </a:moveTo>
                  <a:lnTo>
                    <a:pt x="1948066" y="203554"/>
                  </a:lnTo>
                  <a:lnTo>
                    <a:pt x="1959180" y="204402"/>
                  </a:lnTo>
                  <a:lnTo>
                    <a:pt x="1968915" y="206946"/>
                  </a:lnTo>
                  <a:lnTo>
                    <a:pt x="1996022" y="243133"/>
                  </a:lnTo>
                  <a:lnTo>
                    <a:pt x="1996808" y="254316"/>
                  </a:lnTo>
                  <a:lnTo>
                    <a:pt x="1996007" y="265264"/>
                  </a:lnTo>
                  <a:lnTo>
                    <a:pt x="1968852" y="300744"/>
                  </a:lnTo>
                  <a:lnTo>
                    <a:pt x="1949061" y="304074"/>
                  </a:lnTo>
                  <a:lnTo>
                    <a:pt x="2069247" y="304074"/>
                  </a:lnTo>
                  <a:lnTo>
                    <a:pt x="2069387" y="303764"/>
                  </a:lnTo>
                  <a:lnTo>
                    <a:pt x="2074020" y="288246"/>
                  </a:lnTo>
                  <a:lnTo>
                    <a:pt x="2076800" y="271595"/>
                  </a:lnTo>
                  <a:lnTo>
                    <a:pt x="2077701" y="254316"/>
                  </a:lnTo>
                  <a:lnTo>
                    <a:pt x="2077656" y="252809"/>
                  </a:lnTo>
                  <a:lnTo>
                    <a:pt x="2075858" y="227459"/>
                  </a:lnTo>
                  <a:lnTo>
                    <a:pt x="2070251" y="204182"/>
                  </a:lnTo>
                  <a:lnTo>
                    <a:pt x="2069960" y="203554"/>
                  </a:lnTo>
                  <a:close/>
                </a:path>
                <a:path w="3307080" h="377189">
                  <a:moveTo>
                    <a:pt x="1968662" y="135702"/>
                  </a:moveTo>
                  <a:lnTo>
                    <a:pt x="1922674" y="145754"/>
                  </a:lnTo>
                  <a:lnTo>
                    <a:pt x="1890759" y="173397"/>
                  </a:lnTo>
                  <a:lnTo>
                    <a:pt x="2052815" y="173397"/>
                  </a:lnTo>
                  <a:lnTo>
                    <a:pt x="2013080" y="143493"/>
                  </a:lnTo>
                  <a:lnTo>
                    <a:pt x="1968662" y="135702"/>
                  </a:lnTo>
                  <a:close/>
                </a:path>
                <a:path w="3307080" h="377189">
                  <a:moveTo>
                    <a:pt x="2058992" y="69861"/>
                  </a:moveTo>
                  <a:lnTo>
                    <a:pt x="1945040" y="69861"/>
                  </a:lnTo>
                  <a:lnTo>
                    <a:pt x="1953804" y="70442"/>
                  </a:lnTo>
                  <a:lnTo>
                    <a:pt x="1961501" y="72186"/>
                  </a:lnTo>
                  <a:lnTo>
                    <a:pt x="1987771" y="107054"/>
                  </a:lnTo>
                  <a:lnTo>
                    <a:pt x="2067675" y="107054"/>
                  </a:lnTo>
                  <a:lnTo>
                    <a:pt x="2065743" y="93012"/>
                  </a:lnTo>
                  <a:lnTo>
                    <a:pt x="2062462" y="79536"/>
                  </a:lnTo>
                  <a:lnTo>
                    <a:pt x="2058992" y="69861"/>
                  </a:lnTo>
                  <a:close/>
                </a:path>
                <a:path w="3307080" h="377189">
                  <a:moveTo>
                    <a:pt x="2360692" y="8544"/>
                  </a:moveTo>
                  <a:lnTo>
                    <a:pt x="2117935" y="8544"/>
                  </a:lnTo>
                  <a:lnTo>
                    <a:pt x="2117935" y="81924"/>
                  </a:lnTo>
                  <a:lnTo>
                    <a:pt x="2274244" y="81924"/>
                  </a:lnTo>
                  <a:lnTo>
                    <a:pt x="2146583" y="374941"/>
                  </a:lnTo>
                  <a:lnTo>
                    <a:pt x="2234539" y="374941"/>
                  </a:lnTo>
                  <a:lnTo>
                    <a:pt x="2360692" y="72374"/>
                  </a:lnTo>
                  <a:lnTo>
                    <a:pt x="2360692" y="8544"/>
                  </a:lnTo>
                  <a:close/>
                </a:path>
                <a:path w="3307080" h="377189">
                  <a:moveTo>
                    <a:pt x="2624386" y="292849"/>
                  </a:moveTo>
                  <a:lnTo>
                    <a:pt x="2515483" y="292849"/>
                  </a:lnTo>
                  <a:lnTo>
                    <a:pt x="2510290" y="297038"/>
                  </a:lnTo>
                  <a:lnTo>
                    <a:pt x="2498897" y="306084"/>
                  </a:lnTo>
                  <a:lnTo>
                    <a:pt x="2498897" y="369915"/>
                  </a:lnTo>
                  <a:lnTo>
                    <a:pt x="2751204" y="369915"/>
                  </a:lnTo>
                  <a:lnTo>
                    <a:pt x="2751204" y="300053"/>
                  </a:lnTo>
                  <a:lnTo>
                    <a:pt x="2615501" y="300053"/>
                  </a:lnTo>
                  <a:lnTo>
                    <a:pt x="2624386" y="292849"/>
                  </a:lnTo>
                  <a:close/>
                </a:path>
                <a:path w="3307080" h="377189">
                  <a:moveTo>
                    <a:pt x="2739801" y="72374"/>
                  </a:moveTo>
                  <a:lnTo>
                    <a:pt x="2621532" y="72374"/>
                  </a:lnTo>
                  <a:lnTo>
                    <a:pt x="2630485" y="73097"/>
                  </a:lnTo>
                  <a:lnTo>
                    <a:pt x="2638244" y="75264"/>
                  </a:lnTo>
                  <a:lnTo>
                    <a:pt x="2659730" y="116101"/>
                  </a:lnTo>
                  <a:lnTo>
                    <a:pt x="2658505" y="129765"/>
                  </a:lnTo>
                  <a:lnTo>
                    <a:pt x="2640129" y="171890"/>
                  </a:lnTo>
                  <a:lnTo>
                    <a:pt x="2605779" y="213453"/>
                  </a:lnTo>
                  <a:lnTo>
                    <a:pt x="2576628" y="240652"/>
                  </a:lnTo>
                  <a:lnTo>
                    <a:pt x="2537802" y="274075"/>
                  </a:lnTo>
                  <a:lnTo>
                    <a:pt x="2514478" y="293519"/>
                  </a:lnTo>
                  <a:lnTo>
                    <a:pt x="2515483" y="292849"/>
                  </a:lnTo>
                  <a:lnTo>
                    <a:pt x="2624386" y="292849"/>
                  </a:lnTo>
                  <a:lnTo>
                    <a:pt x="2642642" y="278049"/>
                  </a:lnTo>
                  <a:lnTo>
                    <a:pt x="2689384" y="233191"/>
                  </a:lnTo>
                  <a:lnTo>
                    <a:pt x="2725037" y="186859"/>
                  </a:lnTo>
                  <a:lnTo>
                    <a:pt x="2743382" y="136979"/>
                  </a:lnTo>
                  <a:lnTo>
                    <a:pt x="2745675" y="110572"/>
                  </a:lnTo>
                  <a:lnTo>
                    <a:pt x="2743775" y="87107"/>
                  </a:lnTo>
                  <a:lnTo>
                    <a:pt x="2739801" y="72374"/>
                  </a:lnTo>
                  <a:close/>
                </a:path>
                <a:path w="3307080" h="377189">
                  <a:moveTo>
                    <a:pt x="2625050" y="0"/>
                  </a:moveTo>
                  <a:lnTo>
                    <a:pt x="2576478" y="7668"/>
                  </a:lnTo>
                  <a:lnTo>
                    <a:pt x="2536341" y="30910"/>
                  </a:lnTo>
                  <a:lnTo>
                    <a:pt x="2508588" y="70994"/>
                  </a:lnTo>
                  <a:lnTo>
                    <a:pt x="2497892" y="127158"/>
                  </a:lnTo>
                  <a:lnTo>
                    <a:pt x="2580821" y="127158"/>
                  </a:lnTo>
                  <a:lnTo>
                    <a:pt x="2581497" y="114828"/>
                  </a:lnTo>
                  <a:lnTo>
                    <a:pt x="2583523" y="103975"/>
                  </a:lnTo>
                  <a:lnTo>
                    <a:pt x="2612501" y="73270"/>
                  </a:lnTo>
                  <a:lnTo>
                    <a:pt x="2621532" y="72374"/>
                  </a:lnTo>
                  <a:lnTo>
                    <a:pt x="2739801" y="72374"/>
                  </a:lnTo>
                  <a:lnTo>
                    <a:pt x="2738073" y="65966"/>
                  </a:lnTo>
                  <a:lnTo>
                    <a:pt x="2715268" y="30658"/>
                  </a:lnTo>
                  <a:lnTo>
                    <a:pt x="2677510" y="7668"/>
                  </a:lnTo>
                  <a:lnTo>
                    <a:pt x="2653118" y="1917"/>
                  </a:lnTo>
                  <a:lnTo>
                    <a:pt x="2625050" y="0"/>
                  </a:lnTo>
                  <a:close/>
                </a:path>
                <a:path w="3307080" h="377189">
                  <a:moveTo>
                    <a:pt x="3023112" y="8544"/>
                  </a:moveTo>
                  <a:lnTo>
                    <a:pt x="2780355" y="8544"/>
                  </a:lnTo>
                  <a:lnTo>
                    <a:pt x="2780355" y="81924"/>
                  </a:lnTo>
                  <a:lnTo>
                    <a:pt x="2936664" y="81924"/>
                  </a:lnTo>
                  <a:lnTo>
                    <a:pt x="2809003" y="374941"/>
                  </a:lnTo>
                  <a:lnTo>
                    <a:pt x="2896958" y="374941"/>
                  </a:lnTo>
                  <a:lnTo>
                    <a:pt x="3023112" y="72374"/>
                  </a:lnTo>
                  <a:lnTo>
                    <a:pt x="3023112" y="8544"/>
                  </a:lnTo>
                  <a:close/>
                </a:path>
                <a:path w="3307080" h="377189">
                  <a:moveTo>
                    <a:pt x="3180254" y="292849"/>
                  </a:moveTo>
                  <a:lnTo>
                    <a:pt x="3071351" y="292849"/>
                  </a:lnTo>
                  <a:lnTo>
                    <a:pt x="3066157" y="297038"/>
                  </a:lnTo>
                  <a:lnTo>
                    <a:pt x="3054776" y="306084"/>
                  </a:lnTo>
                  <a:lnTo>
                    <a:pt x="3054776" y="369915"/>
                  </a:lnTo>
                  <a:lnTo>
                    <a:pt x="3307082" y="369915"/>
                  </a:lnTo>
                  <a:lnTo>
                    <a:pt x="3307082" y="300053"/>
                  </a:lnTo>
                  <a:lnTo>
                    <a:pt x="3171369" y="300053"/>
                  </a:lnTo>
                  <a:lnTo>
                    <a:pt x="3180254" y="292849"/>
                  </a:lnTo>
                  <a:close/>
                </a:path>
                <a:path w="3307080" h="377189">
                  <a:moveTo>
                    <a:pt x="3295677" y="72374"/>
                  </a:moveTo>
                  <a:lnTo>
                    <a:pt x="3177411" y="72374"/>
                  </a:lnTo>
                  <a:lnTo>
                    <a:pt x="3186357" y="73097"/>
                  </a:lnTo>
                  <a:lnTo>
                    <a:pt x="3194113" y="75264"/>
                  </a:lnTo>
                  <a:lnTo>
                    <a:pt x="3215608" y="116101"/>
                  </a:lnTo>
                  <a:lnTo>
                    <a:pt x="3214383" y="129765"/>
                  </a:lnTo>
                  <a:lnTo>
                    <a:pt x="3196007" y="171890"/>
                  </a:lnTo>
                  <a:lnTo>
                    <a:pt x="3161651" y="213453"/>
                  </a:lnTo>
                  <a:lnTo>
                    <a:pt x="3132500" y="240652"/>
                  </a:lnTo>
                  <a:lnTo>
                    <a:pt x="3093674" y="274075"/>
                  </a:lnTo>
                  <a:lnTo>
                    <a:pt x="3070356" y="293519"/>
                  </a:lnTo>
                  <a:lnTo>
                    <a:pt x="3071351" y="292849"/>
                  </a:lnTo>
                  <a:lnTo>
                    <a:pt x="3180254" y="292849"/>
                  </a:lnTo>
                  <a:lnTo>
                    <a:pt x="3198510" y="278049"/>
                  </a:lnTo>
                  <a:lnTo>
                    <a:pt x="3245256" y="233191"/>
                  </a:lnTo>
                  <a:lnTo>
                    <a:pt x="3280911" y="186859"/>
                  </a:lnTo>
                  <a:lnTo>
                    <a:pt x="3299259" y="136979"/>
                  </a:lnTo>
                  <a:lnTo>
                    <a:pt x="3301553" y="110572"/>
                  </a:lnTo>
                  <a:lnTo>
                    <a:pt x="3299651" y="87107"/>
                  </a:lnTo>
                  <a:lnTo>
                    <a:pt x="3295677" y="72374"/>
                  </a:lnTo>
                  <a:close/>
                </a:path>
                <a:path w="3307080" h="377189">
                  <a:moveTo>
                    <a:pt x="3180929" y="0"/>
                  </a:moveTo>
                  <a:lnTo>
                    <a:pt x="3132352" y="7668"/>
                  </a:lnTo>
                  <a:lnTo>
                    <a:pt x="3092216" y="30910"/>
                  </a:lnTo>
                  <a:lnTo>
                    <a:pt x="3064465" y="70994"/>
                  </a:lnTo>
                  <a:lnTo>
                    <a:pt x="3053770" y="127158"/>
                  </a:lnTo>
                  <a:lnTo>
                    <a:pt x="3136700" y="127158"/>
                  </a:lnTo>
                  <a:lnTo>
                    <a:pt x="3137374" y="114828"/>
                  </a:lnTo>
                  <a:lnTo>
                    <a:pt x="3139397" y="103975"/>
                  </a:lnTo>
                  <a:lnTo>
                    <a:pt x="3168374" y="73270"/>
                  </a:lnTo>
                  <a:lnTo>
                    <a:pt x="3177411" y="72374"/>
                  </a:lnTo>
                  <a:lnTo>
                    <a:pt x="3295677" y="72374"/>
                  </a:lnTo>
                  <a:lnTo>
                    <a:pt x="3293948" y="65966"/>
                  </a:lnTo>
                  <a:lnTo>
                    <a:pt x="3271146" y="30658"/>
                  </a:lnTo>
                  <a:lnTo>
                    <a:pt x="3233380" y="7668"/>
                  </a:lnTo>
                  <a:lnTo>
                    <a:pt x="3208990" y="1917"/>
                  </a:lnTo>
                  <a:lnTo>
                    <a:pt x="31809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315" y="5025522"/>
              <a:ext cx="7024288" cy="540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245280" y="4452702"/>
              <a:ext cx="484505" cy="975994"/>
            </a:xfrm>
            <a:custGeom>
              <a:avLst/>
              <a:gdLst/>
              <a:ahLst/>
              <a:cxnLst/>
              <a:rect l="l" t="t" r="r" b="b"/>
              <a:pathLst>
                <a:path w="484504" h="975995">
                  <a:moveTo>
                    <a:pt x="118046" y="110185"/>
                  </a:moveTo>
                  <a:lnTo>
                    <a:pt x="100215" y="118884"/>
                  </a:lnTo>
                  <a:lnTo>
                    <a:pt x="82092" y="125095"/>
                  </a:lnTo>
                  <a:lnTo>
                    <a:pt x="63652" y="128828"/>
                  </a:lnTo>
                  <a:lnTo>
                    <a:pt x="44919" y="130073"/>
                  </a:lnTo>
                  <a:lnTo>
                    <a:pt x="34556" y="129565"/>
                  </a:lnTo>
                  <a:lnTo>
                    <a:pt x="23622" y="128041"/>
                  </a:lnTo>
                  <a:lnTo>
                    <a:pt x="12103" y="125514"/>
                  </a:lnTo>
                  <a:lnTo>
                    <a:pt x="0" y="121970"/>
                  </a:lnTo>
                  <a:lnTo>
                    <a:pt x="25" y="132981"/>
                  </a:lnTo>
                  <a:lnTo>
                    <a:pt x="15621" y="170434"/>
                  </a:lnTo>
                  <a:lnTo>
                    <a:pt x="46380" y="175475"/>
                  </a:lnTo>
                  <a:lnTo>
                    <a:pt x="63881" y="174637"/>
                  </a:lnTo>
                  <a:lnTo>
                    <a:pt x="100990" y="162090"/>
                  </a:lnTo>
                  <a:lnTo>
                    <a:pt x="118021" y="119519"/>
                  </a:lnTo>
                  <a:lnTo>
                    <a:pt x="118046" y="110185"/>
                  </a:lnTo>
                  <a:close/>
                </a:path>
                <a:path w="484504" h="975995">
                  <a:moveTo>
                    <a:pt x="408851" y="314858"/>
                  </a:moveTo>
                  <a:lnTo>
                    <a:pt x="404444" y="276948"/>
                  </a:lnTo>
                  <a:lnTo>
                    <a:pt x="385787" y="240017"/>
                  </a:lnTo>
                  <a:lnTo>
                    <a:pt x="383311" y="236080"/>
                  </a:lnTo>
                  <a:lnTo>
                    <a:pt x="373773" y="220865"/>
                  </a:lnTo>
                  <a:lnTo>
                    <a:pt x="360540" y="199758"/>
                  </a:lnTo>
                  <a:lnTo>
                    <a:pt x="351015" y="184556"/>
                  </a:lnTo>
                  <a:lnTo>
                    <a:pt x="337769" y="163436"/>
                  </a:lnTo>
                  <a:lnTo>
                    <a:pt x="321005" y="136690"/>
                  </a:lnTo>
                  <a:lnTo>
                    <a:pt x="321005" y="123939"/>
                  </a:lnTo>
                  <a:lnTo>
                    <a:pt x="321005" y="90805"/>
                  </a:lnTo>
                  <a:lnTo>
                    <a:pt x="295236" y="90805"/>
                  </a:lnTo>
                  <a:lnTo>
                    <a:pt x="295236" y="163436"/>
                  </a:lnTo>
                  <a:lnTo>
                    <a:pt x="295236" y="184556"/>
                  </a:lnTo>
                  <a:lnTo>
                    <a:pt x="295236" y="199758"/>
                  </a:lnTo>
                  <a:lnTo>
                    <a:pt x="295236" y="220865"/>
                  </a:lnTo>
                  <a:lnTo>
                    <a:pt x="295236" y="236080"/>
                  </a:lnTo>
                  <a:lnTo>
                    <a:pt x="295236" y="257187"/>
                  </a:lnTo>
                  <a:lnTo>
                    <a:pt x="265049" y="257187"/>
                  </a:lnTo>
                  <a:lnTo>
                    <a:pt x="265049" y="236080"/>
                  </a:lnTo>
                  <a:lnTo>
                    <a:pt x="295236" y="236080"/>
                  </a:lnTo>
                  <a:lnTo>
                    <a:pt x="295236" y="220865"/>
                  </a:lnTo>
                  <a:lnTo>
                    <a:pt x="265049" y="220865"/>
                  </a:lnTo>
                  <a:lnTo>
                    <a:pt x="265049" y="199758"/>
                  </a:lnTo>
                  <a:lnTo>
                    <a:pt x="295236" y="199758"/>
                  </a:lnTo>
                  <a:lnTo>
                    <a:pt x="295236" y="184556"/>
                  </a:lnTo>
                  <a:lnTo>
                    <a:pt x="265049" y="184556"/>
                  </a:lnTo>
                  <a:lnTo>
                    <a:pt x="265049" y="163436"/>
                  </a:lnTo>
                  <a:lnTo>
                    <a:pt x="295236" y="163436"/>
                  </a:lnTo>
                  <a:lnTo>
                    <a:pt x="295236" y="90805"/>
                  </a:lnTo>
                  <a:lnTo>
                    <a:pt x="266522" y="90805"/>
                  </a:lnTo>
                  <a:lnTo>
                    <a:pt x="266522" y="123939"/>
                  </a:lnTo>
                  <a:lnTo>
                    <a:pt x="243700" y="123939"/>
                  </a:lnTo>
                  <a:lnTo>
                    <a:pt x="243700" y="257187"/>
                  </a:lnTo>
                  <a:lnTo>
                    <a:pt x="213512" y="257187"/>
                  </a:lnTo>
                  <a:lnTo>
                    <a:pt x="213512" y="236080"/>
                  </a:lnTo>
                  <a:lnTo>
                    <a:pt x="243700" y="236080"/>
                  </a:lnTo>
                  <a:lnTo>
                    <a:pt x="243700" y="220865"/>
                  </a:lnTo>
                  <a:lnTo>
                    <a:pt x="213512" y="220865"/>
                  </a:lnTo>
                  <a:lnTo>
                    <a:pt x="213512" y="199758"/>
                  </a:lnTo>
                  <a:lnTo>
                    <a:pt x="243700" y="199758"/>
                  </a:lnTo>
                  <a:lnTo>
                    <a:pt x="243700" y="184556"/>
                  </a:lnTo>
                  <a:lnTo>
                    <a:pt x="213512" y="184556"/>
                  </a:lnTo>
                  <a:lnTo>
                    <a:pt x="213512" y="163436"/>
                  </a:lnTo>
                  <a:lnTo>
                    <a:pt x="243700" y="163436"/>
                  </a:lnTo>
                  <a:lnTo>
                    <a:pt x="243700" y="123939"/>
                  </a:lnTo>
                  <a:lnTo>
                    <a:pt x="193878" y="123939"/>
                  </a:lnTo>
                  <a:lnTo>
                    <a:pt x="193878" y="90805"/>
                  </a:lnTo>
                  <a:lnTo>
                    <a:pt x="192151" y="90805"/>
                  </a:lnTo>
                  <a:lnTo>
                    <a:pt x="192151" y="257187"/>
                  </a:lnTo>
                  <a:lnTo>
                    <a:pt x="161963" y="257187"/>
                  </a:lnTo>
                  <a:lnTo>
                    <a:pt x="161963" y="236080"/>
                  </a:lnTo>
                  <a:lnTo>
                    <a:pt x="192151" y="236080"/>
                  </a:lnTo>
                  <a:lnTo>
                    <a:pt x="192151" y="220865"/>
                  </a:lnTo>
                  <a:lnTo>
                    <a:pt x="161963" y="220865"/>
                  </a:lnTo>
                  <a:lnTo>
                    <a:pt x="161963" y="199758"/>
                  </a:lnTo>
                  <a:lnTo>
                    <a:pt x="192151" y="199758"/>
                  </a:lnTo>
                  <a:lnTo>
                    <a:pt x="192151" y="184556"/>
                  </a:lnTo>
                  <a:lnTo>
                    <a:pt x="161963" y="184556"/>
                  </a:lnTo>
                  <a:lnTo>
                    <a:pt x="161963" y="163436"/>
                  </a:lnTo>
                  <a:lnTo>
                    <a:pt x="192151" y="163436"/>
                  </a:lnTo>
                  <a:lnTo>
                    <a:pt x="192151" y="90805"/>
                  </a:lnTo>
                  <a:lnTo>
                    <a:pt x="139395" y="90805"/>
                  </a:lnTo>
                  <a:lnTo>
                    <a:pt x="139395" y="136690"/>
                  </a:lnTo>
                  <a:lnTo>
                    <a:pt x="75895" y="239026"/>
                  </a:lnTo>
                  <a:lnTo>
                    <a:pt x="65125" y="258495"/>
                  </a:lnTo>
                  <a:lnTo>
                    <a:pt x="57442" y="277622"/>
                  </a:lnTo>
                  <a:lnTo>
                    <a:pt x="52832" y="296405"/>
                  </a:lnTo>
                  <a:lnTo>
                    <a:pt x="51295" y="314858"/>
                  </a:lnTo>
                  <a:lnTo>
                    <a:pt x="51295" y="372287"/>
                  </a:lnTo>
                  <a:lnTo>
                    <a:pt x="408851" y="372287"/>
                  </a:lnTo>
                  <a:lnTo>
                    <a:pt x="408851" y="314858"/>
                  </a:lnTo>
                  <a:close/>
                </a:path>
                <a:path w="484504" h="975995">
                  <a:moveTo>
                    <a:pt x="460146" y="120980"/>
                  </a:moveTo>
                  <a:lnTo>
                    <a:pt x="450011" y="123672"/>
                  </a:lnTo>
                  <a:lnTo>
                    <a:pt x="439470" y="125590"/>
                  </a:lnTo>
                  <a:lnTo>
                    <a:pt x="428536" y="126733"/>
                  </a:lnTo>
                  <a:lnTo>
                    <a:pt x="417195" y="127114"/>
                  </a:lnTo>
                  <a:lnTo>
                    <a:pt x="397408" y="125958"/>
                  </a:lnTo>
                  <a:lnTo>
                    <a:pt x="378307" y="122453"/>
                  </a:lnTo>
                  <a:lnTo>
                    <a:pt x="359867" y="116636"/>
                  </a:lnTo>
                  <a:lnTo>
                    <a:pt x="342099" y="108470"/>
                  </a:lnTo>
                  <a:lnTo>
                    <a:pt x="342099" y="119519"/>
                  </a:lnTo>
                  <a:lnTo>
                    <a:pt x="359905" y="159512"/>
                  </a:lnTo>
                  <a:lnTo>
                    <a:pt x="397281" y="171704"/>
                  </a:lnTo>
                  <a:lnTo>
                    <a:pt x="414489" y="172516"/>
                  </a:lnTo>
                  <a:lnTo>
                    <a:pt x="426593" y="171996"/>
                  </a:lnTo>
                  <a:lnTo>
                    <a:pt x="459536" y="143281"/>
                  </a:lnTo>
                  <a:lnTo>
                    <a:pt x="460146" y="127114"/>
                  </a:lnTo>
                  <a:lnTo>
                    <a:pt x="460146" y="120980"/>
                  </a:lnTo>
                  <a:close/>
                </a:path>
                <a:path w="484504" h="975995">
                  <a:moveTo>
                    <a:pt x="460146" y="110185"/>
                  </a:moveTo>
                  <a:lnTo>
                    <a:pt x="449834" y="70180"/>
                  </a:lnTo>
                  <a:lnTo>
                    <a:pt x="433158" y="34594"/>
                  </a:lnTo>
                  <a:lnTo>
                    <a:pt x="385953" y="19380"/>
                  </a:lnTo>
                  <a:lnTo>
                    <a:pt x="336181" y="8585"/>
                  </a:lnTo>
                  <a:lnTo>
                    <a:pt x="283832" y="2146"/>
                  </a:lnTo>
                  <a:lnTo>
                    <a:pt x="228904" y="0"/>
                  </a:lnTo>
                  <a:lnTo>
                    <a:pt x="202018" y="533"/>
                  </a:lnTo>
                  <a:lnTo>
                    <a:pt x="149656" y="4826"/>
                  </a:lnTo>
                  <a:lnTo>
                    <a:pt x="99212" y="13436"/>
                  </a:lnTo>
                  <a:lnTo>
                    <a:pt x="50673" y="26441"/>
                  </a:lnTo>
                  <a:lnTo>
                    <a:pt x="17818" y="52755"/>
                  </a:lnTo>
                  <a:lnTo>
                    <a:pt x="4267" y="90551"/>
                  </a:lnTo>
                  <a:lnTo>
                    <a:pt x="0" y="110185"/>
                  </a:lnTo>
                  <a:lnTo>
                    <a:pt x="10807" y="113728"/>
                  </a:lnTo>
                  <a:lnTo>
                    <a:pt x="21653" y="116268"/>
                  </a:lnTo>
                  <a:lnTo>
                    <a:pt x="32524" y="117779"/>
                  </a:lnTo>
                  <a:lnTo>
                    <a:pt x="43434" y="118287"/>
                  </a:lnTo>
                  <a:lnTo>
                    <a:pt x="61912" y="116890"/>
                  </a:lnTo>
                  <a:lnTo>
                    <a:pt x="80492" y="112712"/>
                  </a:lnTo>
                  <a:lnTo>
                    <a:pt x="99212" y="105727"/>
                  </a:lnTo>
                  <a:lnTo>
                    <a:pt x="118046" y="95961"/>
                  </a:lnTo>
                  <a:lnTo>
                    <a:pt x="118160" y="90551"/>
                  </a:lnTo>
                  <a:lnTo>
                    <a:pt x="125158" y="74917"/>
                  </a:lnTo>
                  <a:lnTo>
                    <a:pt x="146507" y="63563"/>
                  </a:lnTo>
                  <a:lnTo>
                    <a:pt x="182092" y="56756"/>
                  </a:lnTo>
                  <a:lnTo>
                    <a:pt x="231914" y="54483"/>
                  </a:lnTo>
                  <a:lnTo>
                    <a:pt x="280123" y="56756"/>
                  </a:lnTo>
                  <a:lnTo>
                    <a:pt x="314553" y="63563"/>
                  </a:lnTo>
                  <a:lnTo>
                    <a:pt x="335216" y="74917"/>
                  </a:lnTo>
                  <a:lnTo>
                    <a:pt x="341985" y="90551"/>
                  </a:lnTo>
                  <a:lnTo>
                    <a:pt x="342099" y="95961"/>
                  </a:lnTo>
                  <a:lnTo>
                    <a:pt x="361632" y="104228"/>
                  </a:lnTo>
                  <a:lnTo>
                    <a:pt x="380695" y="110121"/>
                  </a:lnTo>
                  <a:lnTo>
                    <a:pt x="399300" y="113665"/>
                  </a:lnTo>
                  <a:lnTo>
                    <a:pt x="417449" y="114846"/>
                  </a:lnTo>
                  <a:lnTo>
                    <a:pt x="428028" y="114554"/>
                  </a:lnTo>
                  <a:lnTo>
                    <a:pt x="438797" y="113665"/>
                  </a:lnTo>
                  <a:lnTo>
                    <a:pt x="449376" y="112229"/>
                  </a:lnTo>
                  <a:lnTo>
                    <a:pt x="460146" y="110185"/>
                  </a:lnTo>
                  <a:close/>
                </a:path>
                <a:path w="484504" h="975995">
                  <a:moveTo>
                    <a:pt x="484454" y="612203"/>
                  </a:moveTo>
                  <a:lnTo>
                    <a:pt x="472414" y="612203"/>
                  </a:lnTo>
                  <a:lnTo>
                    <a:pt x="472414" y="632828"/>
                  </a:lnTo>
                  <a:lnTo>
                    <a:pt x="472414" y="954798"/>
                  </a:lnTo>
                  <a:lnTo>
                    <a:pt x="463816" y="946213"/>
                  </a:lnTo>
                  <a:lnTo>
                    <a:pt x="463816" y="963383"/>
                  </a:lnTo>
                  <a:lnTo>
                    <a:pt x="20624" y="963383"/>
                  </a:lnTo>
                  <a:lnTo>
                    <a:pt x="29222" y="954798"/>
                  </a:lnTo>
                  <a:lnTo>
                    <a:pt x="181698" y="802601"/>
                  </a:lnTo>
                  <a:lnTo>
                    <a:pt x="229819" y="850506"/>
                  </a:lnTo>
                  <a:lnTo>
                    <a:pt x="235635" y="852944"/>
                  </a:lnTo>
                  <a:lnTo>
                    <a:pt x="249059" y="852944"/>
                  </a:lnTo>
                  <a:lnTo>
                    <a:pt x="254787" y="850506"/>
                  </a:lnTo>
                  <a:lnTo>
                    <a:pt x="259524" y="845616"/>
                  </a:lnTo>
                  <a:lnTo>
                    <a:pt x="264261" y="840930"/>
                  </a:lnTo>
                  <a:lnTo>
                    <a:pt x="302983" y="802601"/>
                  </a:lnTo>
                  <a:lnTo>
                    <a:pt x="463816" y="963383"/>
                  </a:lnTo>
                  <a:lnTo>
                    <a:pt x="463816" y="946213"/>
                  </a:lnTo>
                  <a:lnTo>
                    <a:pt x="320192" y="802601"/>
                  </a:lnTo>
                  <a:lnTo>
                    <a:pt x="311581" y="793991"/>
                  </a:lnTo>
                  <a:lnTo>
                    <a:pt x="472414" y="632828"/>
                  </a:lnTo>
                  <a:lnTo>
                    <a:pt x="472414" y="612203"/>
                  </a:lnTo>
                  <a:lnTo>
                    <a:pt x="464070" y="612203"/>
                  </a:lnTo>
                  <a:lnTo>
                    <a:pt x="464070" y="624230"/>
                  </a:lnTo>
                  <a:lnTo>
                    <a:pt x="248640" y="839787"/>
                  </a:lnTo>
                  <a:lnTo>
                    <a:pt x="245783" y="840930"/>
                  </a:lnTo>
                  <a:lnTo>
                    <a:pt x="238912" y="840930"/>
                  </a:lnTo>
                  <a:lnTo>
                    <a:pt x="236042" y="839787"/>
                  </a:lnTo>
                  <a:lnTo>
                    <a:pt x="198882" y="802601"/>
                  </a:lnTo>
                  <a:lnTo>
                    <a:pt x="173101" y="776808"/>
                  </a:lnTo>
                  <a:lnTo>
                    <a:pt x="173101" y="793991"/>
                  </a:lnTo>
                  <a:lnTo>
                    <a:pt x="12026" y="954798"/>
                  </a:lnTo>
                  <a:lnTo>
                    <a:pt x="12026" y="632828"/>
                  </a:lnTo>
                  <a:lnTo>
                    <a:pt x="173101" y="793991"/>
                  </a:lnTo>
                  <a:lnTo>
                    <a:pt x="173101" y="776808"/>
                  </a:lnTo>
                  <a:lnTo>
                    <a:pt x="29210" y="632828"/>
                  </a:lnTo>
                  <a:lnTo>
                    <a:pt x="20624" y="624230"/>
                  </a:lnTo>
                  <a:lnTo>
                    <a:pt x="464070" y="624230"/>
                  </a:lnTo>
                  <a:lnTo>
                    <a:pt x="464070" y="612203"/>
                  </a:lnTo>
                  <a:lnTo>
                    <a:pt x="0" y="612203"/>
                  </a:lnTo>
                  <a:lnTo>
                    <a:pt x="0" y="975410"/>
                  </a:lnTo>
                  <a:lnTo>
                    <a:pt x="484454" y="975410"/>
                  </a:lnTo>
                  <a:lnTo>
                    <a:pt x="484454" y="963383"/>
                  </a:lnTo>
                  <a:lnTo>
                    <a:pt x="484454" y="954798"/>
                  </a:lnTo>
                  <a:lnTo>
                    <a:pt x="484454" y="632828"/>
                  </a:lnTo>
                  <a:lnTo>
                    <a:pt x="484454" y="624230"/>
                  </a:lnTo>
                  <a:lnTo>
                    <a:pt x="484454" y="612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901269" cy="113085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96942" y="8367326"/>
              <a:ext cx="4354485" cy="51265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6942" y="8970449"/>
              <a:ext cx="4063478" cy="51265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96942" y="9573572"/>
              <a:ext cx="4369563" cy="5126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02830" y="8323422"/>
              <a:ext cx="404165" cy="4452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02830" y="8934963"/>
              <a:ext cx="419065" cy="2096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02830" y="9144203"/>
              <a:ext cx="419065" cy="20982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02830" y="9538096"/>
              <a:ext cx="419065" cy="20962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02830" y="9747319"/>
              <a:ext cx="419065" cy="2098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220993" y="6539334"/>
              <a:ext cx="416559" cy="405765"/>
            </a:xfrm>
            <a:custGeom>
              <a:avLst/>
              <a:gdLst/>
              <a:ahLst/>
              <a:cxnLst/>
              <a:rect l="l" t="t" r="r" b="b"/>
              <a:pathLst>
                <a:path w="416559" h="405765">
                  <a:moveTo>
                    <a:pt x="375726" y="86625"/>
                  </a:moveTo>
                  <a:lnTo>
                    <a:pt x="269457" y="86625"/>
                  </a:lnTo>
                  <a:lnTo>
                    <a:pt x="258131" y="87093"/>
                  </a:lnTo>
                  <a:lnTo>
                    <a:pt x="229690" y="114520"/>
                  </a:lnTo>
                  <a:lnTo>
                    <a:pt x="229207" y="125399"/>
                  </a:lnTo>
                  <a:lnTo>
                    <a:pt x="229207" y="312158"/>
                  </a:lnTo>
                  <a:lnTo>
                    <a:pt x="244602" y="363903"/>
                  </a:lnTo>
                  <a:lnTo>
                    <a:pt x="286729" y="398822"/>
                  </a:lnTo>
                  <a:lnTo>
                    <a:pt x="322471" y="405663"/>
                  </a:lnTo>
                  <a:lnTo>
                    <a:pt x="341142" y="403953"/>
                  </a:lnTo>
                  <a:lnTo>
                    <a:pt x="358389" y="398822"/>
                  </a:lnTo>
                  <a:lnTo>
                    <a:pt x="367995" y="393631"/>
                  </a:lnTo>
                  <a:lnTo>
                    <a:pt x="322471" y="393631"/>
                  </a:lnTo>
                  <a:lnTo>
                    <a:pt x="306272" y="392137"/>
                  </a:lnTo>
                  <a:lnTo>
                    <a:pt x="265039" y="369706"/>
                  </a:lnTo>
                  <a:lnTo>
                    <a:pt x="242726" y="328365"/>
                  </a:lnTo>
                  <a:lnTo>
                    <a:pt x="241238" y="312158"/>
                  </a:lnTo>
                  <a:lnTo>
                    <a:pt x="241238" y="175460"/>
                  </a:lnTo>
                  <a:lnTo>
                    <a:pt x="415966" y="175460"/>
                  </a:lnTo>
                  <a:lnTo>
                    <a:pt x="415966" y="163440"/>
                  </a:lnTo>
                  <a:lnTo>
                    <a:pt x="241238" y="163440"/>
                  </a:lnTo>
                  <a:lnTo>
                    <a:pt x="241352" y="113022"/>
                  </a:lnTo>
                  <a:lnTo>
                    <a:pt x="242872" y="106457"/>
                  </a:lnTo>
                  <a:lnTo>
                    <a:pt x="249437" y="100216"/>
                  </a:lnTo>
                  <a:lnTo>
                    <a:pt x="256986" y="98656"/>
                  </a:lnTo>
                  <a:lnTo>
                    <a:pt x="412039" y="98656"/>
                  </a:lnTo>
                  <a:lnTo>
                    <a:pt x="411897" y="98227"/>
                  </a:lnTo>
                  <a:lnTo>
                    <a:pt x="408731" y="93620"/>
                  </a:lnTo>
                  <a:lnTo>
                    <a:pt x="403952" y="90561"/>
                  </a:lnTo>
                  <a:lnTo>
                    <a:pt x="396858" y="88375"/>
                  </a:lnTo>
                  <a:lnTo>
                    <a:pt x="387449" y="87063"/>
                  </a:lnTo>
                  <a:lnTo>
                    <a:pt x="375726" y="86625"/>
                  </a:lnTo>
                  <a:close/>
                </a:path>
                <a:path w="416559" h="405765">
                  <a:moveTo>
                    <a:pt x="415966" y="175460"/>
                  </a:moveTo>
                  <a:lnTo>
                    <a:pt x="403945" y="175460"/>
                  </a:lnTo>
                  <a:lnTo>
                    <a:pt x="403945" y="312158"/>
                  </a:lnTo>
                  <a:lnTo>
                    <a:pt x="402457" y="328462"/>
                  </a:lnTo>
                  <a:lnTo>
                    <a:pt x="380135" y="369831"/>
                  </a:lnTo>
                  <a:lnTo>
                    <a:pt x="338774" y="392145"/>
                  </a:lnTo>
                  <a:lnTo>
                    <a:pt x="322471" y="393631"/>
                  </a:lnTo>
                  <a:lnTo>
                    <a:pt x="367995" y="393631"/>
                  </a:lnTo>
                  <a:lnTo>
                    <a:pt x="400576" y="363903"/>
                  </a:lnTo>
                  <a:lnTo>
                    <a:pt x="415966" y="312158"/>
                  </a:lnTo>
                  <a:lnTo>
                    <a:pt x="415966" y="175460"/>
                  </a:lnTo>
                  <a:close/>
                </a:path>
                <a:path w="416559" h="405765">
                  <a:moveTo>
                    <a:pt x="16596" y="136194"/>
                  </a:moveTo>
                  <a:lnTo>
                    <a:pt x="3842" y="136194"/>
                  </a:lnTo>
                  <a:lnTo>
                    <a:pt x="0" y="140288"/>
                  </a:lnTo>
                  <a:lnTo>
                    <a:pt x="13592" y="182960"/>
                  </a:lnTo>
                  <a:lnTo>
                    <a:pt x="49169" y="209670"/>
                  </a:lnTo>
                  <a:lnTo>
                    <a:pt x="75830" y="214977"/>
                  </a:lnTo>
                  <a:lnTo>
                    <a:pt x="108132" y="208919"/>
                  </a:lnTo>
                  <a:lnTo>
                    <a:pt x="136323" y="190742"/>
                  </a:lnTo>
                  <a:lnTo>
                    <a:pt x="76070" y="190685"/>
                  </a:lnTo>
                  <a:lnTo>
                    <a:pt x="60121" y="188492"/>
                  </a:lnTo>
                  <a:lnTo>
                    <a:pt x="46624" y="181912"/>
                  </a:lnTo>
                  <a:lnTo>
                    <a:pt x="35581" y="170943"/>
                  </a:lnTo>
                  <a:lnTo>
                    <a:pt x="26993" y="155586"/>
                  </a:lnTo>
                  <a:lnTo>
                    <a:pt x="21758" y="142665"/>
                  </a:lnTo>
                  <a:lnTo>
                    <a:pt x="16596" y="136194"/>
                  </a:lnTo>
                  <a:close/>
                </a:path>
                <a:path w="416559" h="405765">
                  <a:moveTo>
                    <a:pt x="273384" y="0"/>
                  </a:moveTo>
                  <a:lnTo>
                    <a:pt x="212399" y="22333"/>
                  </a:lnTo>
                  <a:lnTo>
                    <a:pt x="165408" y="89327"/>
                  </a:lnTo>
                  <a:lnTo>
                    <a:pt x="156319" y="109452"/>
                  </a:lnTo>
                  <a:lnTo>
                    <a:pt x="146159" y="131330"/>
                  </a:lnTo>
                  <a:lnTo>
                    <a:pt x="118896" y="173869"/>
                  </a:lnTo>
                  <a:lnTo>
                    <a:pt x="76070" y="190685"/>
                  </a:lnTo>
                  <a:lnTo>
                    <a:pt x="136368" y="190685"/>
                  </a:lnTo>
                  <a:lnTo>
                    <a:pt x="160402" y="160449"/>
                  </a:lnTo>
                  <a:lnTo>
                    <a:pt x="180371" y="118038"/>
                  </a:lnTo>
                  <a:lnTo>
                    <a:pt x="184298" y="106991"/>
                  </a:lnTo>
                  <a:lnTo>
                    <a:pt x="201218" y="70812"/>
                  </a:lnTo>
                  <a:lnTo>
                    <a:pt x="221540" y="44968"/>
                  </a:lnTo>
                  <a:lnTo>
                    <a:pt x="245267" y="29461"/>
                  </a:lnTo>
                  <a:lnTo>
                    <a:pt x="272400" y="24292"/>
                  </a:lnTo>
                  <a:lnTo>
                    <a:pt x="332775" y="24292"/>
                  </a:lnTo>
                  <a:lnTo>
                    <a:pt x="331364" y="21657"/>
                  </a:lnTo>
                  <a:lnTo>
                    <a:pt x="307205" y="5414"/>
                  </a:lnTo>
                  <a:lnTo>
                    <a:pt x="273384" y="0"/>
                  </a:lnTo>
                  <a:close/>
                </a:path>
                <a:path w="416559" h="405765">
                  <a:moveTo>
                    <a:pt x="344795" y="98656"/>
                  </a:moveTo>
                  <a:lnTo>
                    <a:pt x="332775" y="98656"/>
                  </a:lnTo>
                  <a:lnTo>
                    <a:pt x="332775" y="163440"/>
                  </a:lnTo>
                  <a:lnTo>
                    <a:pt x="344795" y="163440"/>
                  </a:lnTo>
                  <a:lnTo>
                    <a:pt x="344795" y="98656"/>
                  </a:lnTo>
                  <a:close/>
                </a:path>
                <a:path w="416559" h="405765">
                  <a:moveTo>
                    <a:pt x="412039" y="98656"/>
                  </a:moveTo>
                  <a:lnTo>
                    <a:pt x="388564" y="98656"/>
                  </a:lnTo>
                  <a:lnTo>
                    <a:pt x="396176" y="100091"/>
                  </a:lnTo>
                  <a:lnTo>
                    <a:pt x="402385" y="105839"/>
                  </a:lnTo>
                  <a:lnTo>
                    <a:pt x="403945" y="113022"/>
                  </a:lnTo>
                  <a:lnTo>
                    <a:pt x="403945" y="163440"/>
                  </a:lnTo>
                  <a:lnTo>
                    <a:pt x="415966" y="163440"/>
                  </a:lnTo>
                  <a:lnTo>
                    <a:pt x="415966" y="125399"/>
                  </a:lnTo>
                  <a:lnTo>
                    <a:pt x="415530" y="114520"/>
                  </a:lnTo>
                  <a:lnTo>
                    <a:pt x="415424" y="113514"/>
                  </a:lnTo>
                  <a:lnTo>
                    <a:pt x="414158" y="105060"/>
                  </a:lnTo>
                  <a:lnTo>
                    <a:pt x="412039" y="98656"/>
                  </a:lnTo>
                  <a:close/>
                </a:path>
                <a:path w="416559" h="405765">
                  <a:moveTo>
                    <a:pt x="332775" y="24292"/>
                  </a:moveTo>
                  <a:lnTo>
                    <a:pt x="272400" y="24292"/>
                  </a:lnTo>
                  <a:lnTo>
                    <a:pt x="285860" y="25197"/>
                  </a:lnTo>
                  <a:lnTo>
                    <a:pt x="297280" y="27912"/>
                  </a:lnTo>
                  <a:lnTo>
                    <a:pt x="323480" y="57975"/>
                  </a:lnTo>
                  <a:lnTo>
                    <a:pt x="326639" y="86625"/>
                  </a:lnTo>
                  <a:lnTo>
                    <a:pt x="350690" y="86625"/>
                  </a:lnTo>
                  <a:lnTo>
                    <a:pt x="345859" y="48728"/>
                  </a:lnTo>
                  <a:lnTo>
                    <a:pt x="332775" y="242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58743" y="6533329"/>
              <a:ext cx="6895413" cy="540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6927" y="5128350"/>
            <a:ext cx="835660" cy="1121410"/>
          </a:xfrm>
          <a:custGeom>
            <a:avLst/>
            <a:gdLst/>
            <a:ahLst/>
            <a:cxnLst/>
            <a:rect l="l" t="t" r="r" b="b"/>
            <a:pathLst>
              <a:path w="835659" h="1121410">
                <a:moveTo>
                  <a:pt x="420542" y="0"/>
                </a:moveTo>
                <a:lnTo>
                  <a:pt x="369639" y="2308"/>
                </a:lnTo>
                <a:lnTo>
                  <a:pt x="320992" y="9219"/>
                </a:lnTo>
                <a:lnTo>
                  <a:pt x="274667" y="20715"/>
                </a:lnTo>
                <a:lnTo>
                  <a:pt x="230729" y="36775"/>
                </a:lnTo>
                <a:lnTo>
                  <a:pt x="189244" y="57380"/>
                </a:lnTo>
                <a:lnTo>
                  <a:pt x="150278" y="82510"/>
                </a:lnTo>
                <a:lnTo>
                  <a:pt x="108957" y="117667"/>
                </a:lnTo>
                <a:lnTo>
                  <a:pt x="76720" y="156365"/>
                </a:lnTo>
                <a:lnTo>
                  <a:pt x="53623" y="198506"/>
                </a:lnTo>
                <a:lnTo>
                  <a:pt x="39723" y="243991"/>
                </a:lnTo>
                <a:lnTo>
                  <a:pt x="35077" y="292724"/>
                </a:lnTo>
                <a:lnTo>
                  <a:pt x="38209" y="331552"/>
                </a:lnTo>
                <a:lnTo>
                  <a:pt x="63244" y="401887"/>
                </a:lnTo>
                <a:lnTo>
                  <a:pt x="85135" y="433371"/>
                </a:lnTo>
                <a:lnTo>
                  <a:pt x="113265" y="462386"/>
                </a:lnTo>
                <a:lnTo>
                  <a:pt x="147629" y="488918"/>
                </a:lnTo>
                <a:lnTo>
                  <a:pt x="188220" y="512958"/>
                </a:lnTo>
                <a:lnTo>
                  <a:pt x="235030" y="534493"/>
                </a:lnTo>
                <a:lnTo>
                  <a:pt x="288055" y="553513"/>
                </a:lnTo>
                <a:lnTo>
                  <a:pt x="347287" y="570006"/>
                </a:lnTo>
                <a:lnTo>
                  <a:pt x="412720" y="583961"/>
                </a:lnTo>
                <a:lnTo>
                  <a:pt x="413736" y="583720"/>
                </a:lnTo>
                <a:lnTo>
                  <a:pt x="482435" y="598620"/>
                </a:lnTo>
                <a:lnTo>
                  <a:pt x="543145" y="616078"/>
                </a:lnTo>
                <a:lnTo>
                  <a:pt x="595841" y="636077"/>
                </a:lnTo>
                <a:lnTo>
                  <a:pt x="640499" y="658600"/>
                </a:lnTo>
                <a:lnTo>
                  <a:pt x="677093" y="683632"/>
                </a:lnTo>
                <a:lnTo>
                  <a:pt x="705598" y="711155"/>
                </a:lnTo>
                <a:lnTo>
                  <a:pt x="738243" y="773610"/>
                </a:lnTo>
                <a:lnTo>
                  <a:pt x="742333" y="808509"/>
                </a:lnTo>
                <a:lnTo>
                  <a:pt x="736925" y="851192"/>
                </a:lnTo>
                <a:lnTo>
                  <a:pt x="720584" y="890442"/>
                </a:lnTo>
                <a:lnTo>
                  <a:pt x="693136" y="926526"/>
                </a:lnTo>
                <a:lnTo>
                  <a:pt x="654409" y="959708"/>
                </a:lnTo>
                <a:lnTo>
                  <a:pt x="615080" y="984561"/>
                </a:lnTo>
                <a:lnTo>
                  <a:pt x="571921" y="1003736"/>
                </a:lnTo>
                <a:lnTo>
                  <a:pt x="524954" y="1017356"/>
                </a:lnTo>
                <a:lnTo>
                  <a:pt x="474200" y="1025539"/>
                </a:lnTo>
                <a:lnTo>
                  <a:pt x="419683" y="1028408"/>
                </a:lnTo>
                <a:lnTo>
                  <a:pt x="376261" y="1026261"/>
                </a:lnTo>
                <a:lnTo>
                  <a:pt x="332893" y="1019833"/>
                </a:lnTo>
                <a:lnTo>
                  <a:pt x="289620" y="1009138"/>
                </a:lnTo>
                <a:lnTo>
                  <a:pt x="246479" y="994194"/>
                </a:lnTo>
                <a:lnTo>
                  <a:pt x="203511" y="975018"/>
                </a:lnTo>
                <a:lnTo>
                  <a:pt x="160755" y="951625"/>
                </a:lnTo>
                <a:lnTo>
                  <a:pt x="118252" y="924032"/>
                </a:lnTo>
                <a:lnTo>
                  <a:pt x="76039" y="892255"/>
                </a:lnTo>
                <a:lnTo>
                  <a:pt x="68448" y="886918"/>
                </a:lnTo>
                <a:lnTo>
                  <a:pt x="25454" y="887004"/>
                </a:lnTo>
                <a:lnTo>
                  <a:pt x="0" y="932111"/>
                </a:lnTo>
                <a:lnTo>
                  <a:pt x="5317" y="947974"/>
                </a:lnTo>
                <a:lnTo>
                  <a:pt x="61852" y="995619"/>
                </a:lnTo>
                <a:lnTo>
                  <a:pt x="106127" y="1024673"/>
                </a:lnTo>
                <a:lnTo>
                  <a:pt x="150731" y="1049938"/>
                </a:lnTo>
                <a:lnTo>
                  <a:pt x="195634" y="1071401"/>
                </a:lnTo>
                <a:lnTo>
                  <a:pt x="240808" y="1089052"/>
                </a:lnTo>
                <a:lnTo>
                  <a:pt x="286222" y="1102879"/>
                </a:lnTo>
                <a:lnTo>
                  <a:pt x="331847" y="1112871"/>
                </a:lnTo>
                <a:lnTo>
                  <a:pt x="377652" y="1119017"/>
                </a:lnTo>
                <a:lnTo>
                  <a:pt x="423610" y="1121306"/>
                </a:lnTo>
                <a:lnTo>
                  <a:pt x="477104" y="1118821"/>
                </a:lnTo>
                <a:lnTo>
                  <a:pt x="528434" y="1111384"/>
                </a:lnTo>
                <a:lnTo>
                  <a:pt x="577528" y="1099018"/>
                </a:lnTo>
                <a:lnTo>
                  <a:pt x="624316" y="1081749"/>
                </a:lnTo>
                <a:lnTo>
                  <a:pt x="668727" y="1059600"/>
                </a:lnTo>
                <a:lnTo>
                  <a:pt x="710690" y="1032596"/>
                </a:lnTo>
                <a:lnTo>
                  <a:pt x="755410" y="994954"/>
                </a:lnTo>
                <a:lnTo>
                  <a:pt x="790285" y="953695"/>
                </a:lnTo>
                <a:lnTo>
                  <a:pt x="815260" y="908925"/>
                </a:lnTo>
                <a:lnTo>
                  <a:pt x="830284" y="860753"/>
                </a:lnTo>
                <a:lnTo>
                  <a:pt x="835304" y="809284"/>
                </a:lnTo>
                <a:lnTo>
                  <a:pt x="830293" y="758041"/>
                </a:lnTo>
                <a:lnTo>
                  <a:pt x="815307" y="710892"/>
                </a:lnTo>
                <a:lnTo>
                  <a:pt x="790420" y="667937"/>
                </a:lnTo>
                <a:lnTo>
                  <a:pt x="755705" y="629272"/>
                </a:lnTo>
                <a:lnTo>
                  <a:pt x="711234" y="594997"/>
                </a:lnTo>
                <a:lnTo>
                  <a:pt x="675934" y="573439"/>
                </a:lnTo>
                <a:lnTo>
                  <a:pt x="635966" y="553753"/>
                </a:lnTo>
                <a:lnTo>
                  <a:pt x="591348" y="535958"/>
                </a:lnTo>
                <a:lnTo>
                  <a:pt x="542095" y="520078"/>
                </a:lnTo>
                <a:lnTo>
                  <a:pt x="488222" y="506132"/>
                </a:lnTo>
                <a:lnTo>
                  <a:pt x="429746" y="494142"/>
                </a:lnTo>
                <a:lnTo>
                  <a:pt x="428856" y="494320"/>
                </a:lnTo>
                <a:lnTo>
                  <a:pt x="358896" y="478767"/>
                </a:lnTo>
                <a:lnTo>
                  <a:pt x="298059" y="460409"/>
                </a:lnTo>
                <a:lnTo>
                  <a:pt x="246379" y="439269"/>
                </a:lnTo>
                <a:lnTo>
                  <a:pt x="203887" y="415369"/>
                </a:lnTo>
                <a:lnTo>
                  <a:pt x="170617" y="388730"/>
                </a:lnTo>
                <a:lnTo>
                  <a:pt x="131869" y="327322"/>
                </a:lnTo>
                <a:lnTo>
                  <a:pt x="126456" y="292598"/>
                </a:lnTo>
                <a:lnTo>
                  <a:pt x="131424" y="254172"/>
                </a:lnTo>
                <a:lnTo>
                  <a:pt x="146334" y="218420"/>
                </a:lnTo>
                <a:lnTo>
                  <a:pt x="171295" y="185114"/>
                </a:lnTo>
                <a:lnTo>
                  <a:pt x="206412" y="154026"/>
                </a:lnTo>
                <a:lnTo>
                  <a:pt x="243111" y="131534"/>
                </a:lnTo>
                <a:lnTo>
                  <a:pt x="282962" y="113995"/>
                </a:lnTo>
                <a:lnTo>
                  <a:pt x="325876" y="101436"/>
                </a:lnTo>
                <a:lnTo>
                  <a:pt x="371765" y="93882"/>
                </a:lnTo>
                <a:lnTo>
                  <a:pt x="420542" y="91358"/>
                </a:lnTo>
                <a:lnTo>
                  <a:pt x="447456" y="92528"/>
                </a:lnTo>
                <a:lnTo>
                  <a:pt x="502440" y="101863"/>
                </a:lnTo>
                <a:lnTo>
                  <a:pt x="557229" y="119527"/>
                </a:lnTo>
                <a:lnTo>
                  <a:pt x="602543" y="138768"/>
                </a:lnTo>
                <a:lnTo>
                  <a:pt x="639221" y="159306"/>
                </a:lnTo>
                <a:lnTo>
                  <a:pt x="684300" y="187024"/>
                </a:lnTo>
                <a:lnTo>
                  <a:pt x="710774" y="203784"/>
                </a:lnTo>
                <a:lnTo>
                  <a:pt x="720236" y="208860"/>
                </a:lnTo>
                <a:lnTo>
                  <a:pt x="729404" y="211951"/>
                </a:lnTo>
                <a:lnTo>
                  <a:pt x="738215" y="213040"/>
                </a:lnTo>
                <a:lnTo>
                  <a:pt x="746605" y="212108"/>
                </a:lnTo>
                <a:lnTo>
                  <a:pt x="781153" y="172705"/>
                </a:lnTo>
                <a:lnTo>
                  <a:pt x="781620" y="155616"/>
                </a:lnTo>
                <a:lnTo>
                  <a:pt x="774704" y="140199"/>
                </a:lnTo>
                <a:lnTo>
                  <a:pt x="731775" y="108339"/>
                </a:lnTo>
                <a:lnTo>
                  <a:pt x="683704" y="78518"/>
                </a:lnTo>
                <a:lnTo>
                  <a:pt x="643252" y="56410"/>
                </a:lnTo>
                <a:lnTo>
                  <a:pt x="590016" y="34294"/>
                </a:lnTo>
                <a:lnTo>
                  <a:pt x="523361" y="12969"/>
                </a:lnTo>
                <a:lnTo>
                  <a:pt x="454611" y="1446"/>
                </a:lnTo>
                <a:lnTo>
                  <a:pt x="420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84637" y="5143857"/>
            <a:ext cx="730885" cy="1104900"/>
          </a:xfrm>
          <a:custGeom>
            <a:avLst/>
            <a:gdLst/>
            <a:ahLst/>
            <a:cxnLst/>
            <a:rect l="l" t="t" r="r" b="b"/>
            <a:pathLst>
              <a:path w="730884" h="1104900">
                <a:moveTo>
                  <a:pt x="680131" y="0"/>
                </a:moveTo>
                <a:lnTo>
                  <a:pt x="639594" y="21631"/>
                </a:lnTo>
                <a:lnTo>
                  <a:pt x="631572" y="48675"/>
                </a:lnTo>
                <a:lnTo>
                  <a:pt x="631572" y="503331"/>
                </a:lnTo>
                <a:lnTo>
                  <a:pt x="99117" y="503331"/>
                </a:lnTo>
                <a:lnTo>
                  <a:pt x="99117" y="48675"/>
                </a:lnTo>
                <a:lnTo>
                  <a:pt x="98144" y="38811"/>
                </a:lnTo>
                <a:lnTo>
                  <a:pt x="67139" y="3433"/>
                </a:lnTo>
                <a:lnTo>
                  <a:pt x="48609" y="19"/>
                </a:lnTo>
                <a:lnTo>
                  <a:pt x="30289" y="3599"/>
                </a:lnTo>
                <a:lnTo>
                  <a:pt x="896" y="38932"/>
                </a:lnTo>
                <a:lnTo>
                  <a:pt x="0" y="48675"/>
                </a:lnTo>
                <a:lnTo>
                  <a:pt x="0" y="1055482"/>
                </a:lnTo>
                <a:lnTo>
                  <a:pt x="30227" y="1100626"/>
                </a:lnTo>
                <a:lnTo>
                  <a:pt x="48612" y="1104215"/>
                </a:lnTo>
                <a:lnTo>
                  <a:pt x="67187" y="1100777"/>
                </a:lnTo>
                <a:lnTo>
                  <a:pt x="95241" y="1074513"/>
                </a:lnTo>
                <a:lnTo>
                  <a:pt x="99117" y="1055482"/>
                </a:lnTo>
                <a:lnTo>
                  <a:pt x="99117" y="600825"/>
                </a:lnTo>
                <a:lnTo>
                  <a:pt x="631572" y="600825"/>
                </a:lnTo>
                <a:lnTo>
                  <a:pt x="631572" y="1055482"/>
                </a:lnTo>
                <a:lnTo>
                  <a:pt x="632467" y="1065260"/>
                </a:lnTo>
                <a:lnTo>
                  <a:pt x="661563" y="1100698"/>
                </a:lnTo>
                <a:lnTo>
                  <a:pt x="680356" y="1104297"/>
                </a:lnTo>
                <a:lnTo>
                  <a:pt x="690051" y="1103414"/>
                </a:lnTo>
                <a:lnTo>
                  <a:pt x="726846" y="1074465"/>
                </a:lnTo>
                <a:lnTo>
                  <a:pt x="730689" y="1055482"/>
                </a:lnTo>
                <a:lnTo>
                  <a:pt x="730689" y="48675"/>
                </a:lnTo>
                <a:lnTo>
                  <a:pt x="698666" y="3425"/>
                </a:lnTo>
                <a:lnTo>
                  <a:pt x="6801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77293" y="5148390"/>
            <a:ext cx="854075" cy="1099820"/>
          </a:xfrm>
          <a:custGeom>
            <a:avLst/>
            <a:gdLst/>
            <a:ahLst/>
            <a:cxnLst/>
            <a:rect l="l" t="t" r="r" b="b"/>
            <a:pathLst>
              <a:path w="854075" h="1099820">
                <a:moveTo>
                  <a:pt x="428407" y="0"/>
                </a:moveTo>
                <a:lnTo>
                  <a:pt x="387351" y="17382"/>
                </a:lnTo>
                <a:lnTo>
                  <a:pt x="3844" y="1032303"/>
                </a:lnTo>
                <a:lnTo>
                  <a:pt x="0" y="1051258"/>
                </a:lnTo>
                <a:lnTo>
                  <a:pt x="1312" y="1060946"/>
                </a:lnTo>
                <a:lnTo>
                  <a:pt x="23058" y="1092537"/>
                </a:lnTo>
                <a:lnTo>
                  <a:pt x="50062" y="1099767"/>
                </a:lnTo>
                <a:lnTo>
                  <a:pt x="65685" y="1097685"/>
                </a:lnTo>
                <a:lnTo>
                  <a:pt x="78746" y="1091519"/>
                </a:lnTo>
                <a:lnTo>
                  <a:pt x="89087" y="1081391"/>
                </a:lnTo>
                <a:lnTo>
                  <a:pt x="96553" y="1067422"/>
                </a:lnTo>
                <a:lnTo>
                  <a:pt x="189451" y="820205"/>
                </a:lnTo>
                <a:lnTo>
                  <a:pt x="770469" y="820205"/>
                </a:lnTo>
                <a:lnTo>
                  <a:pt x="733386" y="721171"/>
                </a:lnTo>
                <a:lnTo>
                  <a:pt x="226057" y="721171"/>
                </a:lnTo>
                <a:lnTo>
                  <a:pt x="428333" y="185428"/>
                </a:lnTo>
                <a:lnTo>
                  <a:pt x="532778" y="185428"/>
                </a:lnTo>
                <a:lnTo>
                  <a:pt x="475013" y="31161"/>
                </a:lnTo>
                <a:lnTo>
                  <a:pt x="469921" y="20293"/>
                </a:lnTo>
                <a:lnTo>
                  <a:pt x="461141" y="10248"/>
                </a:lnTo>
                <a:lnTo>
                  <a:pt x="447645" y="2869"/>
                </a:lnTo>
                <a:lnTo>
                  <a:pt x="428407" y="0"/>
                </a:lnTo>
                <a:close/>
              </a:path>
              <a:path w="854075" h="1099820">
                <a:moveTo>
                  <a:pt x="770469" y="820205"/>
                </a:moveTo>
                <a:lnTo>
                  <a:pt x="665823" y="820205"/>
                </a:lnTo>
                <a:lnTo>
                  <a:pt x="758711" y="1067422"/>
                </a:lnTo>
                <a:lnTo>
                  <a:pt x="766117" y="1081345"/>
                </a:lnTo>
                <a:lnTo>
                  <a:pt x="776531" y="1091432"/>
                </a:lnTo>
                <a:lnTo>
                  <a:pt x="789911" y="1097570"/>
                </a:lnTo>
                <a:lnTo>
                  <a:pt x="806217" y="1099641"/>
                </a:lnTo>
                <a:lnTo>
                  <a:pt x="806447" y="1099641"/>
                </a:lnTo>
                <a:lnTo>
                  <a:pt x="845326" y="1078938"/>
                </a:lnTo>
                <a:lnTo>
                  <a:pt x="853988" y="1051123"/>
                </a:lnTo>
                <a:lnTo>
                  <a:pt x="853027" y="1041891"/>
                </a:lnTo>
                <a:lnTo>
                  <a:pt x="850132" y="1032952"/>
                </a:lnTo>
                <a:lnTo>
                  <a:pt x="770469" y="820205"/>
                </a:lnTo>
                <a:close/>
              </a:path>
              <a:path w="854075" h="1099820">
                <a:moveTo>
                  <a:pt x="532778" y="185428"/>
                </a:moveTo>
                <a:lnTo>
                  <a:pt x="428333" y="185428"/>
                </a:lnTo>
                <a:lnTo>
                  <a:pt x="629249" y="721171"/>
                </a:lnTo>
                <a:lnTo>
                  <a:pt x="733386" y="721171"/>
                </a:lnTo>
                <a:lnTo>
                  <a:pt x="532778" y="185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576103" y="5143777"/>
            <a:ext cx="803275" cy="1104900"/>
          </a:xfrm>
          <a:custGeom>
            <a:avLst/>
            <a:gdLst/>
            <a:ahLst/>
            <a:cxnLst/>
            <a:rect l="l" t="t" r="r" b="b"/>
            <a:pathLst>
              <a:path w="803275" h="1104900">
                <a:moveTo>
                  <a:pt x="251049" y="0"/>
                </a:moveTo>
                <a:lnTo>
                  <a:pt x="48741" y="0"/>
                </a:lnTo>
                <a:lnTo>
                  <a:pt x="38981" y="895"/>
                </a:lnTo>
                <a:lnTo>
                  <a:pt x="3564" y="30003"/>
                </a:lnTo>
                <a:lnTo>
                  <a:pt x="0" y="48752"/>
                </a:lnTo>
                <a:lnTo>
                  <a:pt x="0" y="1055622"/>
                </a:lnTo>
                <a:lnTo>
                  <a:pt x="20219" y="1095105"/>
                </a:lnTo>
                <a:lnTo>
                  <a:pt x="45674" y="1104364"/>
                </a:lnTo>
                <a:lnTo>
                  <a:pt x="251049" y="1104364"/>
                </a:lnTo>
                <a:lnTo>
                  <a:pt x="300859" y="1102359"/>
                </a:lnTo>
                <a:lnTo>
                  <a:pt x="349133" y="1096355"/>
                </a:lnTo>
                <a:lnTo>
                  <a:pt x="395840" y="1086364"/>
                </a:lnTo>
                <a:lnTo>
                  <a:pt x="440951" y="1072399"/>
                </a:lnTo>
                <a:lnTo>
                  <a:pt x="484434" y="1054473"/>
                </a:lnTo>
                <a:lnTo>
                  <a:pt x="526260" y="1032600"/>
                </a:lnTo>
                <a:lnTo>
                  <a:pt x="566398" y="1006793"/>
                </a:lnTo>
                <a:lnTo>
                  <a:pt x="568355" y="1005278"/>
                </a:lnTo>
                <a:lnTo>
                  <a:pt x="98991" y="1005278"/>
                </a:lnTo>
                <a:lnTo>
                  <a:pt x="98991" y="99085"/>
                </a:lnTo>
                <a:lnTo>
                  <a:pt x="567119" y="99085"/>
                </a:lnTo>
                <a:lnTo>
                  <a:pt x="566415" y="98535"/>
                </a:lnTo>
                <a:lnTo>
                  <a:pt x="526279" y="72472"/>
                </a:lnTo>
                <a:lnTo>
                  <a:pt x="484451" y="50383"/>
                </a:lnTo>
                <a:lnTo>
                  <a:pt x="440964" y="32280"/>
                </a:lnTo>
                <a:lnTo>
                  <a:pt x="395849" y="18177"/>
                </a:lnTo>
                <a:lnTo>
                  <a:pt x="349138" y="8087"/>
                </a:lnTo>
                <a:lnTo>
                  <a:pt x="300860" y="2024"/>
                </a:lnTo>
                <a:lnTo>
                  <a:pt x="251049" y="0"/>
                </a:lnTo>
                <a:close/>
              </a:path>
              <a:path w="803275" h="1104900">
                <a:moveTo>
                  <a:pt x="567119" y="99085"/>
                </a:moveTo>
                <a:lnTo>
                  <a:pt x="250892" y="99085"/>
                </a:lnTo>
                <a:lnTo>
                  <a:pt x="303368" y="102211"/>
                </a:lnTo>
                <a:lnTo>
                  <a:pt x="353716" y="110713"/>
                </a:lnTo>
                <a:lnTo>
                  <a:pt x="401882" y="124566"/>
                </a:lnTo>
                <a:lnTo>
                  <a:pt x="447814" y="143749"/>
                </a:lnTo>
                <a:lnTo>
                  <a:pt x="491459" y="168239"/>
                </a:lnTo>
                <a:lnTo>
                  <a:pt x="532765" y="198014"/>
                </a:lnTo>
                <a:lnTo>
                  <a:pt x="571678" y="233050"/>
                </a:lnTo>
                <a:lnTo>
                  <a:pt x="606672" y="271934"/>
                </a:lnTo>
                <a:lnTo>
                  <a:pt x="636346" y="313179"/>
                </a:lnTo>
                <a:lnTo>
                  <a:pt x="660677" y="356731"/>
                </a:lnTo>
                <a:lnTo>
                  <a:pt x="679641" y="402535"/>
                </a:lnTo>
                <a:lnTo>
                  <a:pt x="693216" y="450538"/>
                </a:lnTo>
                <a:lnTo>
                  <a:pt x="701378" y="500686"/>
                </a:lnTo>
                <a:lnTo>
                  <a:pt x="704104" y="552925"/>
                </a:lnTo>
                <a:lnTo>
                  <a:pt x="701378" y="605203"/>
                </a:lnTo>
                <a:lnTo>
                  <a:pt x="693216" y="655371"/>
                </a:lnTo>
                <a:lnTo>
                  <a:pt x="679641" y="703380"/>
                </a:lnTo>
                <a:lnTo>
                  <a:pt x="660677" y="749181"/>
                </a:lnTo>
                <a:lnTo>
                  <a:pt x="636346" y="792725"/>
                </a:lnTo>
                <a:lnTo>
                  <a:pt x="606672" y="833961"/>
                </a:lnTo>
                <a:lnTo>
                  <a:pt x="571678" y="872842"/>
                </a:lnTo>
                <a:lnTo>
                  <a:pt x="532796" y="907849"/>
                </a:lnTo>
                <a:lnTo>
                  <a:pt x="491512" y="937530"/>
                </a:lnTo>
                <a:lnTo>
                  <a:pt x="447885" y="961862"/>
                </a:lnTo>
                <a:lnTo>
                  <a:pt x="401968" y="980824"/>
                </a:lnTo>
                <a:lnTo>
                  <a:pt x="353820" y="994395"/>
                </a:lnTo>
                <a:lnTo>
                  <a:pt x="303495" y="1002554"/>
                </a:lnTo>
                <a:lnTo>
                  <a:pt x="251049" y="1005278"/>
                </a:lnTo>
                <a:lnTo>
                  <a:pt x="568355" y="1005278"/>
                </a:lnTo>
                <a:lnTo>
                  <a:pt x="604817" y="977064"/>
                </a:lnTo>
                <a:lnTo>
                  <a:pt x="641488" y="943426"/>
                </a:lnTo>
                <a:lnTo>
                  <a:pt x="675286" y="906928"/>
                </a:lnTo>
                <a:lnTo>
                  <a:pt x="705156" y="868662"/>
                </a:lnTo>
                <a:lnTo>
                  <a:pt x="731085" y="828657"/>
                </a:lnTo>
                <a:lnTo>
                  <a:pt x="753060" y="786942"/>
                </a:lnTo>
                <a:lnTo>
                  <a:pt x="771069" y="743547"/>
                </a:lnTo>
                <a:lnTo>
                  <a:pt x="785098" y="698500"/>
                </a:lnTo>
                <a:lnTo>
                  <a:pt x="795135" y="651831"/>
                </a:lnTo>
                <a:lnTo>
                  <a:pt x="801166" y="603568"/>
                </a:lnTo>
                <a:lnTo>
                  <a:pt x="803179" y="553742"/>
                </a:lnTo>
                <a:lnTo>
                  <a:pt x="801166" y="503899"/>
                </a:lnTo>
                <a:lnTo>
                  <a:pt x="795135" y="455581"/>
                </a:lnTo>
                <a:lnTo>
                  <a:pt x="785098" y="408818"/>
                </a:lnTo>
                <a:lnTo>
                  <a:pt x="771069" y="363638"/>
                </a:lnTo>
                <a:lnTo>
                  <a:pt x="753060" y="320072"/>
                </a:lnTo>
                <a:lnTo>
                  <a:pt x="731085" y="278148"/>
                </a:lnTo>
                <a:lnTo>
                  <a:pt x="705156" y="237897"/>
                </a:lnTo>
                <a:lnTo>
                  <a:pt x="675286" y="199347"/>
                </a:lnTo>
                <a:lnTo>
                  <a:pt x="641488" y="162529"/>
                </a:lnTo>
                <a:lnTo>
                  <a:pt x="604828" y="128558"/>
                </a:lnTo>
                <a:lnTo>
                  <a:pt x="567119" y="99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03976" y="5128327"/>
            <a:ext cx="1062990" cy="1120140"/>
          </a:xfrm>
          <a:custGeom>
            <a:avLst/>
            <a:gdLst/>
            <a:ahLst/>
            <a:cxnLst/>
            <a:rect l="l" t="t" r="r" b="b"/>
            <a:pathLst>
              <a:path w="1062990" h="1120139">
                <a:moveTo>
                  <a:pt x="532926" y="0"/>
                </a:moveTo>
                <a:lnTo>
                  <a:pt x="484571" y="2036"/>
                </a:lnTo>
                <a:lnTo>
                  <a:pt x="437762" y="8138"/>
                </a:lnTo>
                <a:lnTo>
                  <a:pt x="392536" y="18291"/>
                </a:lnTo>
                <a:lnTo>
                  <a:pt x="348923" y="32482"/>
                </a:lnTo>
                <a:lnTo>
                  <a:pt x="306953" y="50697"/>
                </a:lnTo>
                <a:lnTo>
                  <a:pt x="266658" y="72923"/>
                </a:lnTo>
                <a:lnTo>
                  <a:pt x="228066" y="99147"/>
                </a:lnTo>
                <a:lnTo>
                  <a:pt x="191210" y="129355"/>
                </a:lnTo>
                <a:lnTo>
                  <a:pt x="156118" y="163534"/>
                </a:lnTo>
                <a:lnTo>
                  <a:pt x="123804" y="200538"/>
                </a:lnTo>
                <a:lnTo>
                  <a:pt x="95199" y="239373"/>
                </a:lnTo>
                <a:lnTo>
                  <a:pt x="70319" y="280007"/>
                </a:lnTo>
                <a:lnTo>
                  <a:pt x="49176" y="322408"/>
                </a:lnTo>
                <a:lnTo>
                  <a:pt x="31786" y="366545"/>
                </a:lnTo>
                <a:lnTo>
                  <a:pt x="18160" y="412386"/>
                </a:lnTo>
                <a:lnTo>
                  <a:pt x="8312" y="459901"/>
                </a:lnTo>
                <a:lnTo>
                  <a:pt x="2254" y="509058"/>
                </a:lnTo>
                <a:lnTo>
                  <a:pt x="0" y="559825"/>
                </a:lnTo>
                <a:lnTo>
                  <a:pt x="2254" y="610768"/>
                </a:lnTo>
                <a:lnTo>
                  <a:pt x="8312" y="659923"/>
                </a:lnTo>
                <a:lnTo>
                  <a:pt x="18160" y="707438"/>
                </a:lnTo>
                <a:lnTo>
                  <a:pt x="31787" y="753280"/>
                </a:lnTo>
                <a:lnTo>
                  <a:pt x="49181" y="797418"/>
                </a:lnTo>
                <a:lnTo>
                  <a:pt x="70328" y="839820"/>
                </a:lnTo>
                <a:lnTo>
                  <a:pt x="95217" y="880454"/>
                </a:lnTo>
                <a:lnTo>
                  <a:pt x="123836" y="919290"/>
                </a:lnTo>
                <a:lnTo>
                  <a:pt x="156173" y="956295"/>
                </a:lnTo>
                <a:lnTo>
                  <a:pt x="191269" y="990471"/>
                </a:lnTo>
                <a:lnTo>
                  <a:pt x="228210" y="1020733"/>
                </a:lnTo>
                <a:lnTo>
                  <a:pt x="266719" y="1046901"/>
                </a:lnTo>
                <a:lnTo>
                  <a:pt x="307012" y="1069127"/>
                </a:lnTo>
                <a:lnTo>
                  <a:pt x="348975" y="1087344"/>
                </a:lnTo>
                <a:lnTo>
                  <a:pt x="392579" y="1101535"/>
                </a:lnTo>
                <a:lnTo>
                  <a:pt x="437792" y="1111690"/>
                </a:lnTo>
                <a:lnTo>
                  <a:pt x="484585" y="1117792"/>
                </a:lnTo>
                <a:lnTo>
                  <a:pt x="532926" y="1119829"/>
                </a:lnTo>
                <a:lnTo>
                  <a:pt x="581233" y="1117792"/>
                </a:lnTo>
                <a:lnTo>
                  <a:pt x="627955" y="1111690"/>
                </a:lnTo>
                <a:lnTo>
                  <a:pt x="673062" y="1101535"/>
                </a:lnTo>
                <a:lnTo>
                  <a:pt x="716526" y="1087344"/>
                </a:lnTo>
                <a:lnTo>
                  <a:pt x="758318" y="1069127"/>
                </a:lnTo>
                <a:lnTo>
                  <a:pt x="798411" y="1046901"/>
                </a:lnTo>
                <a:lnTo>
                  <a:pt x="836693" y="1020733"/>
                </a:lnTo>
                <a:lnTo>
                  <a:pt x="530591" y="1020733"/>
                </a:lnTo>
                <a:lnTo>
                  <a:pt x="481068" y="1017965"/>
                </a:lnTo>
                <a:lnTo>
                  <a:pt x="433619" y="1009736"/>
                </a:lnTo>
                <a:lnTo>
                  <a:pt x="388043" y="996025"/>
                </a:lnTo>
                <a:lnTo>
                  <a:pt x="344477" y="976867"/>
                </a:lnTo>
                <a:lnTo>
                  <a:pt x="302974" y="952287"/>
                </a:lnTo>
                <a:lnTo>
                  <a:pt x="263587" y="922306"/>
                </a:lnTo>
                <a:lnTo>
                  <a:pt x="226370" y="886946"/>
                </a:lnTo>
                <a:lnTo>
                  <a:pt x="192739" y="847530"/>
                </a:lnTo>
                <a:lnTo>
                  <a:pt x="164227" y="805553"/>
                </a:lnTo>
                <a:lnTo>
                  <a:pt x="140853" y="761067"/>
                </a:lnTo>
                <a:lnTo>
                  <a:pt x="122637" y="714126"/>
                </a:lnTo>
                <a:lnTo>
                  <a:pt x="109601" y="664785"/>
                </a:lnTo>
                <a:lnTo>
                  <a:pt x="101765" y="613096"/>
                </a:lnTo>
                <a:lnTo>
                  <a:pt x="99148" y="559113"/>
                </a:lnTo>
                <a:lnTo>
                  <a:pt x="101765" y="505186"/>
                </a:lnTo>
                <a:lnTo>
                  <a:pt x="109601" y="453609"/>
                </a:lnTo>
                <a:lnTo>
                  <a:pt x="122634" y="404437"/>
                </a:lnTo>
                <a:lnTo>
                  <a:pt x="140845" y="357723"/>
                </a:lnTo>
                <a:lnTo>
                  <a:pt x="164211" y="313521"/>
                </a:lnTo>
                <a:lnTo>
                  <a:pt x="192713" y="271886"/>
                </a:lnTo>
                <a:lnTo>
                  <a:pt x="226328" y="232872"/>
                </a:lnTo>
                <a:lnTo>
                  <a:pt x="263575" y="197915"/>
                </a:lnTo>
                <a:lnTo>
                  <a:pt x="303017" y="168276"/>
                </a:lnTo>
                <a:lnTo>
                  <a:pt x="344603" y="143979"/>
                </a:lnTo>
                <a:lnTo>
                  <a:pt x="388281" y="125044"/>
                </a:lnTo>
                <a:lnTo>
                  <a:pt x="434001" y="111492"/>
                </a:lnTo>
                <a:lnTo>
                  <a:pt x="481713" y="103345"/>
                </a:lnTo>
                <a:lnTo>
                  <a:pt x="531366" y="100625"/>
                </a:lnTo>
                <a:lnTo>
                  <a:pt x="838565" y="100625"/>
                </a:lnTo>
                <a:lnTo>
                  <a:pt x="836700" y="99097"/>
                </a:lnTo>
                <a:lnTo>
                  <a:pt x="798335" y="72882"/>
                </a:lnTo>
                <a:lnTo>
                  <a:pt x="758244" y="50665"/>
                </a:lnTo>
                <a:lnTo>
                  <a:pt x="716456" y="32459"/>
                </a:lnTo>
                <a:lnTo>
                  <a:pt x="673000" y="18277"/>
                </a:lnTo>
                <a:lnTo>
                  <a:pt x="627903" y="8131"/>
                </a:lnTo>
                <a:lnTo>
                  <a:pt x="581190" y="2035"/>
                </a:lnTo>
                <a:lnTo>
                  <a:pt x="532926" y="0"/>
                </a:lnTo>
                <a:close/>
              </a:path>
              <a:path w="1062990" h="1120139">
                <a:moveTo>
                  <a:pt x="838565" y="100625"/>
                </a:moveTo>
                <a:lnTo>
                  <a:pt x="531366" y="100625"/>
                </a:lnTo>
                <a:lnTo>
                  <a:pt x="580972" y="103345"/>
                </a:lnTo>
                <a:lnTo>
                  <a:pt x="628573" y="111492"/>
                </a:lnTo>
                <a:lnTo>
                  <a:pt x="674121" y="125044"/>
                </a:lnTo>
                <a:lnTo>
                  <a:pt x="717569" y="143979"/>
                </a:lnTo>
                <a:lnTo>
                  <a:pt x="758867" y="168276"/>
                </a:lnTo>
                <a:lnTo>
                  <a:pt x="797967" y="197915"/>
                </a:lnTo>
                <a:lnTo>
                  <a:pt x="834822" y="232872"/>
                </a:lnTo>
                <a:lnTo>
                  <a:pt x="868095" y="271904"/>
                </a:lnTo>
                <a:lnTo>
                  <a:pt x="896370" y="313589"/>
                </a:lnTo>
                <a:lnTo>
                  <a:pt x="919626" y="357871"/>
                </a:lnTo>
                <a:lnTo>
                  <a:pt x="937845" y="404693"/>
                </a:lnTo>
                <a:lnTo>
                  <a:pt x="951006" y="453997"/>
                </a:lnTo>
                <a:lnTo>
                  <a:pt x="959089" y="505727"/>
                </a:lnTo>
                <a:lnTo>
                  <a:pt x="962075" y="559825"/>
                </a:lnTo>
                <a:lnTo>
                  <a:pt x="959068" y="613237"/>
                </a:lnTo>
                <a:lnTo>
                  <a:pt x="950924" y="664477"/>
                </a:lnTo>
                <a:lnTo>
                  <a:pt x="937668" y="713494"/>
                </a:lnTo>
                <a:lnTo>
                  <a:pt x="919324" y="760232"/>
                </a:lnTo>
                <a:lnTo>
                  <a:pt x="895916" y="804640"/>
                </a:lnTo>
                <a:lnTo>
                  <a:pt x="867469" y="846662"/>
                </a:lnTo>
                <a:lnTo>
                  <a:pt x="834006" y="886245"/>
                </a:lnTo>
                <a:lnTo>
                  <a:pt x="796980" y="921788"/>
                </a:lnTo>
                <a:lnTo>
                  <a:pt x="757770" y="951926"/>
                </a:lnTo>
                <a:lnTo>
                  <a:pt x="716422" y="976635"/>
                </a:lnTo>
                <a:lnTo>
                  <a:pt x="672984" y="995894"/>
                </a:lnTo>
                <a:lnTo>
                  <a:pt x="627501" y="1009678"/>
                </a:lnTo>
                <a:lnTo>
                  <a:pt x="580021" y="1017965"/>
                </a:lnTo>
                <a:lnTo>
                  <a:pt x="530591" y="1020733"/>
                </a:lnTo>
                <a:lnTo>
                  <a:pt x="836693" y="1020733"/>
                </a:lnTo>
                <a:lnTo>
                  <a:pt x="873381" y="990471"/>
                </a:lnTo>
                <a:lnTo>
                  <a:pt x="908202" y="956295"/>
                </a:lnTo>
                <a:lnTo>
                  <a:pt x="940185" y="919273"/>
                </a:lnTo>
                <a:lnTo>
                  <a:pt x="968489" y="880427"/>
                </a:lnTo>
                <a:lnTo>
                  <a:pt x="993105" y="839785"/>
                </a:lnTo>
                <a:lnTo>
                  <a:pt x="1014021" y="797376"/>
                </a:lnTo>
                <a:lnTo>
                  <a:pt x="1031225" y="753228"/>
                </a:lnTo>
                <a:lnTo>
                  <a:pt x="1044706" y="707371"/>
                </a:lnTo>
                <a:lnTo>
                  <a:pt x="1054453" y="659832"/>
                </a:lnTo>
                <a:lnTo>
                  <a:pt x="1060455" y="610641"/>
                </a:lnTo>
                <a:lnTo>
                  <a:pt x="1062700" y="559825"/>
                </a:lnTo>
                <a:lnTo>
                  <a:pt x="1060455" y="509058"/>
                </a:lnTo>
                <a:lnTo>
                  <a:pt x="1054453" y="459901"/>
                </a:lnTo>
                <a:lnTo>
                  <a:pt x="1044705" y="412384"/>
                </a:lnTo>
                <a:lnTo>
                  <a:pt x="1031223" y="366539"/>
                </a:lnTo>
                <a:lnTo>
                  <a:pt x="1014015" y="322397"/>
                </a:lnTo>
                <a:lnTo>
                  <a:pt x="993094" y="279988"/>
                </a:lnTo>
                <a:lnTo>
                  <a:pt x="968468" y="239344"/>
                </a:lnTo>
                <a:lnTo>
                  <a:pt x="940146" y="200494"/>
                </a:lnTo>
                <a:lnTo>
                  <a:pt x="908138" y="163471"/>
                </a:lnTo>
                <a:lnTo>
                  <a:pt x="873311" y="129297"/>
                </a:lnTo>
                <a:lnTo>
                  <a:pt x="838565" y="100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28295" y="5148417"/>
            <a:ext cx="1471930" cy="1099820"/>
          </a:xfrm>
          <a:custGeom>
            <a:avLst/>
            <a:gdLst/>
            <a:ahLst/>
            <a:cxnLst/>
            <a:rect l="l" t="t" r="r" b="b"/>
            <a:pathLst>
              <a:path w="1471930" h="1099820">
                <a:moveTo>
                  <a:pt x="1422661" y="0"/>
                </a:moveTo>
                <a:lnTo>
                  <a:pt x="1404506" y="2261"/>
                </a:lnTo>
                <a:lnTo>
                  <a:pt x="1388969" y="12387"/>
                </a:lnTo>
                <a:lnTo>
                  <a:pt x="1376454" y="30294"/>
                </a:lnTo>
                <a:lnTo>
                  <a:pt x="1046181" y="923502"/>
                </a:lnTo>
                <a:lnTo>
                  <a:pt x="783278" y="298056"/>
                </a:lnTo>
                <a:lnTo>
                  <a:pt x="774457" y="285370"/>
                </a:lnTo>
                <a:lnTo>
                  <a:pt x="763496" y="276166"/>
                </a:lnTo>
                <a:lnTo>
                  <a:pt x="750560" y="270559"/>
                </a:lnTo>
                <a:lnTo>
                  <a:pt x="735813" y="268664"/>
                </a:lnTo>
                <a:lnTo>
                  <a:pt x="721091" y="270573"/>
                </a:lnTo>
                <a:lnTo>
                  <a:pt x="708135" y="276284"/>
                </a:lnTo>
                <a:lnTo>
                  <a:pt x="697065" y="285768"/>
                </a:lnTo>
                <a:lnTo>
                  <a:pt x="688003" y="298998"/>
                </a:lnTo>
                <a:lnTo>
                  <a:pt x="423928" y="923555"/>
                </a:lnTo>
                <a:lnTo>
                  <a:pt x="93665" y="30064"/>
                </a:lnTo>
                <a:lnTo>
                  <a:pt x="56593" y="2020"/>
                </a:lnTo>
                <a:lnTo>
                  <a:pt x="47184" y="1358"/>
                </a:lnTo>
                <a:lnTo>
                  <a:pt x="37898" y="2565"/>
                </a:lnTo>
                <a:lnTo>
                  <a:pt x="3260" y="33132"/>
                </a:lnTo>
                <a:lnTo>
                  <a:pt x="0" y="52053"/>
                </a:lnTo>
                <a:lnTo>
                  <a:pt x="1185" y="61291"/>
                </a:lnTo>
                <a:lnTo>
                  <a:pt x="4223" y="70314"/>
                </a:lnTo>
                <a:lnTo>
                  <a:pt x="375542" y="1060420"/>
                </a:lnTo>
                <a:lnTo>
                  <a:pt x="377378" y="1067163"/>
                </a:lnTo>
                <a:lnTo>
                  <a:pt x="417229" y="1099675"/>
                </a:lnTo>
                <a:lnTo>
                  <a:pt x="434180" y="1098241"/>
                </a:lnTo>
                <a:lnTo>
                  <a:pt x="466822" y="1076176"/>
                </a:lnTo>
                <a:lnTo>
                  <a:pt x="470963" y="1064545"/>
                </a:lnTo>
                <a:lnTo>
                  <a:pt x="735813" y="438627"/>
                </a:lnTo>
                <a:lnTo>
                  <a:pt x="999931" y="1066263"/>
                </a:lnTo>
                <a:lnTo>
                  <a:pt x="1001795" y="1071624"/>
                </a:lnTo>
                <a:lnTo>
                  <a:pt x="1011387" y="1085802"/>
                </a:lnTo>
                <a:lnTo>
                  <a:pt x="1022132" y="1094372"/>
                </a:lnTo>
                <a:lnTo>
                  <a:pt x="1033038" y="1098590"/>
                </a:lnTo>
                <a:lnTo>
                  <a:pt x="1043113" y="1099717"/>
                </a:lnTo>
                <a:lnTo>
                  <a:pt x="1052516" y="1099602"/>
                </a:lnTo>
                <a:lnTo>
                  <a:pt x="1085586" y="1080111"/>
                </a:lnTo>
                <a:lnTo>
                  <a:pt x="1467404" y="70481"/>
                </a:lnTo>
                <a:lnTo>
                  <a:pt x="1471658" y="52066"/>
                </a:lnTo>
                <a:lnTo>
                  <a:pt x="1470997" y="42625"/>
                </a:lnTo>
                <a:lnTo>
                  <a:pt x="1443028" y="5687"/>
                </a:lnTo>
                <a:lnTo>
                  <a:pt x="14226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7277" y="4840151"/>
            <a:ext cx="104331" cy="10529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681841" y="5143183"/>
            <a:ext cx="697230" cy="1106805"/>
          </a:xfrm>
          <a:custGeom>
            <a:avLst/>
            <a:gdLst/>
            <a:ahLst/>
            <a:cxnLst/>
            <a:rect l="l" t="t" r="r" b="b"/>
            <a:pathLst>
              <a:path w="697229" h="1106804">
                <a:moveTo>
                  <a:pt x="301037" y="0"/>
                </a:moveTo>
                <a:lnTo>
                  <a:pt x="69579" y="0"/>
                </a:lnTo>
                <a:lnTo>
                  <a:pt x="55793" y="1306"/>
                </a:lnTo>
                <a:lnTo>
                  <a:pt x="20303" y="20365"/>
                </a:lnTo>
                <a:lnTo>
                  <a:pt x="1303" y="55827"/>
                </a:lnTo>
                <a:lnTo>
                  <a:pt x="0" y="69641"/>
                </a:lnTo>
                <a:lnTo>
                  <a:pt x="0" y="1036910"/>
                </a:lnTo>
                <a:lnTo>
                  <a:pt x="10654" y="1074767"/>
                </a:lnTo>
                <a:lnTo>
                  <a:pt x="40949" y="1101062"/>
                </a:lnTo>
                <a:lnTo>
                  <a:pt x="68102" y="1106489"/>
                </a:lnTo>
                <a:lnTo>
                  <a:pt x="366313" y="1106489"/>
                </a:lnTo>
                <a:lnTo>
                  <a:pt x="419449" y="1102588"/>
                </a:lnTo>
                <a:lnTo>
                  <a:pt x="469522" y="1090917"/>
                </a:lnTo>
                <a:lnTo>
                  <a:pt x="516426" y="1071523"/>
                </a:lnTo>
                <a:lnTo>
                  <a:pt x="560056" y="1044455"/>
                </a:lnTo>
                <a:lnTo>
                  <a:pt x="600306" y="1009759"/>
                </a:lnTo>
                <a:lnTo>
                  <a:pt x="634997" y="969516"/>
                </a:lnTo>
                <a:lnTo>
                  <a:pt x="637309" y="965792"/>
                </a:lnTo>
                <a:lnTo>
                  <a:pt x="140697" y="965792"/>
                </a:lnTo>
                <a:lnTo>
                  <a:pt x="140697" y="585793"/>
                </a:lnTo>
                <a:lnTo>
                  <a:pt x="635102" y="585793"/>
                </a:lnTo>
                <a:lnTo>
                  <a:pt x="633122" y="582662"/>
                </a:lnTo>
                <a:lnTo>
                  <a:pt x="608652" y="553238"/>
                </a:lnTo>
                <a:lnTo>
                  <a:pt x="581685" y="527131"/>
                </a:lnTo>
                <a:lnTo>
                  <a:pt x="552285" y="504387"/>
                </a:lnTo>
                <a:lnTo>
                  <a:pt x="520518" y="485053"/>
                </a:lnTo>
                <a:lnTo>
                  <a:pt x="552233" y="443787"/>
                </a:lnTo>
                <a:lnTo>
                  <a:pt x="552313" y="443630"/>
                </a:lnTo>
                <a:lnTo>
                  <a:pt x="140697" y="443630"/>
                </a:lnTo>
                <a:lnTo>
                  <a:pt x="140697" y="140697"/>
                </a:lnTo>
                <a:lnTo>
                  <a:pt x="549860" y="140697"/>
                </a:lnTo>
                <a:lnTo>
                  <a:pt x="538264" y="121570"/>
                </a:lnTo>
                <a:lnTo>
                  <a:pt x="507534" y="85641"/>
                </a:lnTo>
                <a:lnTo>
                  <a:pt x="471932" y="54909"/>
                </a:lnTo>
                <a:lnTo>
                  <a:pt x="433391" y="30942"/>
                </a:lnTo>
                <a:lnTo>
                  <a:pt x="392000" y="13777"/>
                </a:lnTo>
                <a:lnTo>
                  <a:pt x="347852" y="3450"/>
                </a:lnTo>
                <a:lnTo>
                  <a:pt x="301037" y="0"/>
                </a:lnTo>
                <a:close/>
              </a:path>
              <a:path w="697229" h="1106804">
                <a:moveTo>
                  <a:pt x="635102" y="585793"/>
                </a:moveTo>
                <a:lnTo>
                  <a:pt x="366313" y="585793"/>
                </a:lnTo>
                <a:lnTo>
                  <a:pt x="403960" y="589239"/>
                </a:lnTo>
                <a:lnTo>
                  <a:pt x="438536" y="599640"/>
                </a:lnTo>
                <a:lnTo>
                  <a:pt x="499387" y="641687"/>
                </a:lnTo>
                <a:lnTo>
                  <a:pt x="523980" y="671309"/>
                </a:lnTo>
                <a:lnTo>
                  <a:pt x="552361" y="737942"/>
                </a:lnTo>
                <a:lnTo>
                  <a:pt x="556339" y="775232"/>
                </a:lnTo>
                <a:lnTo>
                  <a:pt x="552373" y="813748"/>
                </a:lnTo>
                <a:lnTo>
                  <a:pt x="524081" y="881144"/>
                </a:lnTo>
                <a:lnTo>
                  <a:pt x="499565" y="910495"/>
                </a:lnTo>
                <a:lnTo>
                  <a:pt x="438629" y="952111"/>
                </a:lnTo>
                <a:lnTo>
                  <a:pt x="366313" y="965792"/>
                </a:lnTo>
                <a:lnTo>
                  <a:pt x="637309" y="965792"/>
                </a:lnTo>
                <a:lnTo>
                  <a:pt x="662065" y="925902"/>
                </a:lnTo>
                <a:lnTo>
                  <a:pt x="681461" y="879017"/>
                </a:lnTo>
                <a:lnTo>
                  <a:pt x="693134" y="828959"/>
                </a:lnTo>
                <a:lnTo>
                  <a:pt x="697036" y="775829"/>
                </a:lnTo>
                <a:lnTo>
                  <a:pt x="693007" y="723461"/>
                </a:lnTo>
                <a:lnTo>
                  <a:pt x="680966" y="673690"/>
                </a:lnTo>
                <a:lnTo>
                  <a:pt x="660981" y="626696"/>
                </a:lnTo>
                <a:lnTo>
                  <a:pt x="635102" y="585793"/>
                </a:lnTo>
                <a:close/>
              </a:path>
              <a:path w="697229" h="1106804">
                <a:moveTo>
                  <a:pt x="549860" y="140697"/>
                </a:moveTo>
                <a:lnTo>
                  <a:pt x="301037" y="140697"/>
                </a:lnTo>
                <a:lnTo>
                  <a:pt x="331442" y="143454"/>
                </a:lnTo>
                <a:lnTo>
                  <a:pt x="359307" y="151778"/>
                </a:lnTo>
                <a:lnTo>
                  <a:pt x="408144" y="185428"/>
                </a:lnTo>
                <a:lnTo>
                  <a:pt x="441536" y="234759"/>
                </a:lnTo>
                <a:lnTo>
                  <a:pt x="452530" y="292902"/>
                </a:lnTo>
                <a:lnTo>
                  <a:pt x="449806" y="323062"/>
                </a:lnTo>
                <a:lnTo>
                  <a:pt x="427780" y="376102"/>
                </a:lnTo>
                <a:lnTo>
                  <a:pt x="384953" y="418853"/>
                </a:lnTo>
                <a:lnTo>
                  <a:pt x="331509" y="440905"/>
                </a:lnTo>
                <a:lnTo>
                  <a:pt x="301037" y="443630"/>
                </a:lnTo>
                <a:lnTo>
                  <a:pt x="552313" y="443630"/>
                </a:lnTo>
                <a:lnTo>
                  <a:pt x="574943" y="399181"/>
                </a:lnTo>
                <a:lnTo>
                  <a:pt x="588602" y="351332"/>
                </a:lnTo>
                <a:lnTo>
                  <a:pt x="593165" y="300336"/>
                </a:lnTo>
                <a:lnTo>
                  <a:pt x="589715" y="250581"/>
                </a:lnTo>
                <a:lnTo>
                  <a:pt x="579391" y="204136"/>
                </a:lnTo>
                <a:lnTo>
                  <a:pt x="562229" y="161100"/>
                </a:lnTo>
                <a:lnTo>
                  <a:pt x="549860" y="140697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3722" y="4652388"/>
            <a:ext cx="2036795" cy="200378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505233" y="5143212"/>
            <a:ext cx="745490" cy="1106805"/>
          </a:xfrm>
          <a:custGeom>
            <a:avLst/>
            <a:gdLst/>
            <a:ahLst/>
            <a:cxnLst/>
            <a:rect l="l" t="t" r="r" b="b"/>
            <a:pathLst>
              <a:path w="745490" h="1106804">
                <a:moveTo>
                  <a:pt x="363360" y="0"/>
                </a:moveTo>
                <a:lnTo>
                  <a:pt x="66626" y="0"/>
                </a:lnTo>
                <a:lnTo>
                  <a:pt x="62731" y="240"/>
                </a:lnTo>
                <a:lnTo>
                  <a:pt x="18701" y="22721"/>
                </a:lnTo>
                <a:lnTo>
                  <a:pt x="1205" y="56740"/>
                </a:lnTo>
                <a:lnTo>
                  <a:pt x="0" y="69579"/>
                </a:lnTo>
                <a:lnTo>
                  <a:pt x="0" y="1036848"/>
                </a:lnTo>
                <a:lnTo>
                  <a:pt x="11551" y="1075531"/>
                </a:lnTo>
                <a:lnTo>
                  <a:pt x="42769" y="1101277"/>
                </a:lnTo>
                <a:lnTo>
                  <a:pt x="69579" y="1106489"/>
                </a:lnTo>
                <a:lnTo>
                  <a:pt x="83161" y="1105230"/>
                </a:lnTo>
                <a:lnTo>
                  <a:pt x="118677" y="1086951"/>
                </a:lnTo>
                <a:lnTo>
                  <a:pt x="139228" y="1050990"/>
                </a:lnTo>
                <a:lnTo>
                  <a:pt x="140634" y="659917"/>
                </a:lnTo>
                <a:lnTo>
                  <a:pt x="615573" y="659917"/>
                </a:lnTo>
                <a:lnTo>
                  <a:pt x="613453" y="657092"/>
                </a:lnTo>
                <a:lnTo>
                  <a:pt x="595281" y="636506"/>
                </a:lnTo>
                <a:lnTo>
                  <a:pt x="575548" y="617503"/>
                </a:lnTo>
                <a:lnTo>
                  <a:pt x="554223" y="600075"/>
                </a:lnTo>
                <a:lnTo>
                  <a:pt x="578715" y="580871"/>
                </a:lnTo>
                <a:lnTo>
                  <a:pt x="601267" y="559315"/>
                </a:lnTo>
                <a:lnTo>
                  <a:pt x="621851" y="535446"/>
                </a:lnTo>
                <a:lnTo>
                  <a:pt x="632340" y="520696"/>
                </a:lnTo>
                <a:lnTo>
                  <a:pt x="140634" y="520696"/>
                </a:lnTo>
                <a:lnTo>
                  <a:pt x="140634" y="140697"/>
                </a:lnTo>
                <a:lnTo>
                  <a:pt x="633244" y="140697"/>
                </a:lnTo>
                <a:lnTo>
                  <a:pt x="631041" y="137120"/>
                </a:lnTo>
                <a:lnTo>
                  <a:pt x="596631" y="96908"/>
                </a:lnTo>
                <a:lnTo>
                  <a:pt x="556649" y="62125"/>
                </a:lnTo>
                <a:lnTo>
                  <a:pt x="513223" y="35004"/>
                </a:lnTo>
                <a:lnTo>
                  <a:pt x="466460" y="15583"/>
                </a:lnTo>
                <a:lnTo>
                  <a:pt x="416470" y="3902"/>
                </a:lnTo>
                <a:lnTo>
                  <a:pt x="363360" y="0"/>
                </a:lnTo>
                <a:close/>
              </a:path>
              <a:path w="745490" h="1106804">
                <a:moveTo>
                  <a:pt x="615573" y="659917"/>
                </a:moveTo>
                <a:lnTo>
                  <a:pt x="350135" y="659917"/>
                </a:lnTo>
                <a:lnTo>
                  <a:pt x="356334" y="660974"/>
                </a:lnTo>
                <a:lnTo>
                  <a:pt x="384191" y="667355"/>
                </a:lnTo>
                <a:lnTo>
                  <a:pt x="439312" y="691029"/>
                </a:lnTo>
                <a:lnTo>
                  <a:pt x="497430" y="735889"/>
                </a:lnTo>
                <a:lnTo>
                  <a:pt x="532684" y="800630"/>
                </a:lnTo>
                <a:lnTo>
                  <a:pt x="539693" y="904707"/>
                </a:lnTo>
                <a:lnTo>
                  <a:pt x="547636" y="961198"/>
                </a:lnTo>
                <a:lnTo>
                  <a:pt x="560849" y="1007509"/>
                </a:lnTo>
                <a:lnTo>
                  <a:pt x="579310" y="1043600"/>
                </a:lnTo>
                <a:lnTo>
                  <a:pt x="631891" y="1084959"/>
                </a:lnTo>
                <a:lnTo>
                  <a:pt x="665969" y="1090144"/>
                </a:lnTo>
                <a:lnTo>
                  <a:pt x="693026" y="1088657"/>
                </a:lnTo>
                <a:lnTo>
                  <a:pt x="698858" y="1086417"/>
                </a:lnTo>
                <a:lnTo>
                  <a:pt x="722428" y="1072740"/>
                </a:lnTo>
                <a:lnTo>
                  <a:pt x="738104" y="1053164"/>
                </a:lnTo>
                <a:lnTo>
                  <a:pt x="745372" y="1028675"/>
                </a:lnTo>
                <a:lnTo>
                  <a:pt x="743715" y="1000262"/>
                </a:lnTo>
                <a:lnTo>
                  <a:pt x="722176" y="965062"/>
                </a:lnTo>
                <a:lnTo>
                  <a:pt x="688712" y="950149"/>
                </a:lnTo>
                <a:lnTo>
                  <a:pt x="684459" y="938039"/>
                </a:lnTo>
                <a:lnTo>
                  <a:pt x="680413" y="919207"/>
                </a:lnTo>
                <a:lnTo>
                  <a:pt x="677388" y="892286"/>
                </a:lnTo>
                <a:lnTo>
                  <a:pt x="676199" y="855911"/>
                </a:lnTo>
                <a:lnTo>
                  <a:pt x="673302" y="803702"/>
                </a:lnTo>
                <a:lnTo>
                  <a:pt x="664632" y="756767"/>
                </a:lnTo>
                <a:lnTo>
                  <a:pt x="650220" y="715243"/>
                </a:lnTo>
                <a:lnTo>
                  <a:pt x="630095" y="679267"/>
                </a:lnTo>
                <a:lnTo>
                  <a:pt x="615573" y="659917"/>
                </a:lnTo>
                <a:close/>
              </a:path>
              <a:path w="745490" h="1106804">
                <a:moveTo>
                  <a:pt x="633244" y="140697"/>
                </a:moveTo>
                <a:lnTo>
                  <a:pt x="363360" y="140697"/>
                </a:lnTo>
                <a:lnTo>
                  <a:pt x="401129" y="144110"/>
                </a:lnTo>
                <a:lnTo>
                  <a:pt x="435905" y="154416"/>
                </a:lnTo>
                <a:lnTo>
                  <a:pt x="497440" y="196109"/>
                </a:lnTo>
                <a:lnTo>
                  <a:pt x="522038" y="225262"/>
                </a:lnTo>
                <a:lnTo>
                  <a:pt x="549922" y="291576"/>
                </a:lnTo>
                <a:lnTo>
                  <a:pt x="553375" y="329194"/>
                </a:lnTo>
                <a:lnTo>
                  <a:pt x="550041" y="366995"/>
                </a:lnTo>
                <a:lnTo>
                  <a:pt x="523081" y="433531"/>
                </a:lnTo>
                <a:lnTo>
                  <a:pt x="470646" y="487324"/>
                </a:lnTo>
                <a:lnTo>
                  <a:pt x="405763" y="516196"/>
                </a:lnTo>
                <a:lnTo>
                  <a:pt x="369255" y="520696"/>
                </a:lnTo>
                <a:lnTo>
                  <a:pt x="632340" y="520696"/>
                </a:lnTo>
                <a:lnTo>
                  <a:pt x="663174" y="467790"/>
                </a:lnTo>
                <a:lnTo>
                  <a:pt x="679467" y="424085"/>
                </a:lnTo>
                <a:lnTo>
                  <a:pt x="689275" y="378344"/>
                </a:lnTo>
                <a:lnTo>
                  <a:pt x="692554" y="330722"/>
                </a:lnTo>
                <a:lnTo>
                  <a:pt x="688687" y="277619"/>
                </a:lnTo>
                <a:lnTo>
                  <a:pt x="677115" y="227580"/>
                </a:lnTo>
                <a:lnTo>
                  <a:pt x="657885" y="180712"/>
                </a:lnTo>
                <a:lnTo>
                  <a:pt x="633244" y="140697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26532" y="5143559"/>
            <a:ext cx="140970" cy="1106170"/>
          </a:xfrm>
          <a:custGeom>
            <a:avLst/>
            <a:gdLst/>
            <a:ahLst/>
            <a:cxnLst/>
            <a:rect l="l" t="t" r="r" b="b"/>
            <a:pathLst>
              <a:path w="140970" h="1106170">
                <a:moveTo>
                  <a:pt x="68979" y="0"/>
                </a:moveTo>
                <a:lnTo>
                  <a:pt x="20292" y="19990"/>
                </a:lnTo>
                <a:lnTo>
                  <a:pt x="1300" y="55451"/>
                </a:lnTo>
                <a:lnTo>
                  <a:pt x="0" y="69266"/>
                </a:lnTo>
                <a:lnTo>
                  <a:pt x="0" y="1036535"/>
                </a:lnTo>
                <a:lnTo>
                  <a:pt x="11547" y="1075160"/>
                </a:lnTo>
                <a:lnTo>
                  <a:pt x="42803" y="1100907"/>
                </a:lnTo>
                <a:lnTo>
                  <a:pt x="69579" y="1106114"/>
                </a:lnTo>
                <a:lnTo>
                  <a:pt x="83160" y="1104855"/>
                </a:lnTo>
                <a:lnTo>
                  <a:pt x="118666" y="1086638"/>
                </a:lnTo>
                <a:lnTo>
                  <a:pt x="139229" y="1050683"/>
                </a:lnTo>
                <a:lnTo>
                  <a:pt x="140634" y="1036535"/>
                </a:lnTo>
                <a:lnTo>
                  <a:pt x="140634" y="69266"/>
                </a:lnTo>
                <a:lnTo>
                  <a:pt x="128164" y="29898"/>
                </a:lnTo>
                <a:lnTo>
                  <a:pt x="95255" y="4654"/>
                </a:lnTo>
                <a:lnTo>
                  <a:pt x="68979" y="0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14354" y="5128340"/>
            <a:ext cx="956944" cy="1121410"/>
          </a:xfrm>
          <a:custGeom>
            <a:avLst/>
            <a:gdLst/>
            <a:ahLst/>
            <a:cxnLst/>
            <a:rect l="l" t="t" r="r" b="b"/>
            <a:pathLst>
              <a:path w="956945" h="1121410">
                <a:moveTo>
                  <a:pt x="573972" y="0"/>
                </a:moveTo>
                <a:lnTo>
                  <a:pt x="522162" y="2041"/>
                </a:lnTo>
                <a:lnTo>
                  <a:pt x="471960" y="8158"/>
                </a:lnTo>
                <a:lnTo>
                  <a:pt x="423397" y="18336"/>
                </a:lnTo>
                <a:lnTo>
                  <a:pt x="376505" y="32565"/>
                </a:lnTo>
                <a:lnTo>
                  <a:pt x="331316" y="50830"/>
                </a:lnTo>
                <a:lnTo>
                  <a:pt x="287861" y="73119"/>
                </a:lnTo>
                <a:lnTo>
                  <a:pt x="246173" y="99420"/>
                </a:lnTo>
                <a:lnTo>
                  <a:pt x="206284" y="129719"/>
                </a:lnTo>
                <a:lnTo>
                  <a:pt x="168225" y="164005"/>
                </a:lnTo>
                <a:lnTo>
                  <a:pt x="133055" y="201241"/>
                </a:lnTo>
                <a:lnTo>
                  <a:pt x="101975" y="240260"/>
                </a:lnTo>
                <a:lnTo>
                  <a:pt x="74997" y="281031"/>
                </a:lnTo>
                <a:lnTo>
                  <a:pt x="52135" y="323522"/>
                </a:lnTo>
                <a:lnTo>
                  <a:pt x="33400" y="367704"/>
                </a:lnTo>
                <a:lnTo>
                  <a:pt x="18807" y="413544"/>
                </a:lnTo>
                <a:lnTo>
                  <a:pt x="8367" y="461012"/>
                </a:lnTo>
                <a:lnTo>
                  <a:pt x="2093" y="510076"/>
                </a:lnTo>
                <a:lnTo>
                  <a:pt x="0" y="560705"/>
                </a:lnTo>
                <a:lnTo>
                  <a:pt x="2093" y="611327"/>
                </a:lnTo>
                <a:lnTo>
                  <a:pt x="8367" y="660362"/>
                </a:lnTo>
                <a:lnTo>
                  <a:pt x="18807" y="707782"/>
                </a:lnTo>
                <a:lnTo>
                  <a:pt x="33400" y="753556"/>
                </a:lnTo>
                <a:lnTo>
                  <a:pt x="52135" y="797654"/>
                </a:lnTo>
                <a:lnTo>
                  <a:pt x="74997" y="840048"/>
                </a:lnTo>
                <a:lnTo>
                  <a:pt x="101975" y="880707"/>
                </a:lnTo>
                <a:lnTo>
                  <a:pt x="133055" y="919602"/>
                </a:lnTo>
                <a:lnTo>
                  <a:pt x="168225" y="956703"/>
                </a:lnTo>
                <a:lnTo>
                  <a:pt x="206291" y="990822"/>
                </a:lnTo>
                <a:lnTo>
                  <a:pt x="246177" y="1021011"/>
                </a:lnTo>
                <a:lnTo>
                  <a:pt x="287854" y="1047260"/>
                </a:lnTo>
                <a:lnTo>
                  <a:pt x="331295" y="1069557"/>
                </a:lnTo>
                <a:lnTo>
                  <a:pt x="376471" y="1087890"/>
                </a:lnTo>
                <a:lnTo>
                  <a:pt x="423355" y="1102248"/>
                </a:lnTo>
                <a:lnTo>
                  <a:pt x="471919" y="1112620"/>
                </a:lnTo>
                <a:lnTo>
                  <a:pt x="522133" y="1118994"/>
                </a:lnTo>
                <a:lnTo>
                  <a:pt x="573972" y="1121358"/>
                </a:lnTo>
                <a:lnTo>
                  <a:pt x="623856" y="1119439"/>
                </a:lnTo>
                <a:lnTo>
                  <a:pt x="672305" y="1113684"/>
                </a:lnTo>
                <a:lnTo>
                  <a:pt x="719293" y="1104100"/>
                </a:lnTo>
                <a:lnTo>
                  <a:pt x="764796" y="1090690"/>
                </a:lnTo>
                <a:lnTo>
                  <a:pt x="808787" y="1073460"/>
                </a:lnTo>
                <a:lnTo>
                  <a:pt x="851243" y="1052416"/>
                </a:lnTo>
                <a:lnTo>
                  <a:pt x="892138" y="1027561"/>
                </a:lnTo>
                <a:lnTo>
                  <a:pt x="931448" y="998901"/>
                </a:lnTo>
                <a:lnTo>
                  <a:pt x="952722" y="966119"/>
                </a:lnTo>
                <a:lnTo>
                  <a:pt x="956557" y="584432"/>
                </a:lnTo>
                <a:lnTo>
                  <a:pt x="955363" y="570960"/>
                </a:lnTo>
                <a:lnTo>
                  <a:pt x="937824" y="536036"/>
                </a:lnTo>
                <a:lnTo>
                  <a:pt x="893711" y="513555"/>
                </a:lnTo>
                <a:lnTo>
                  <a:pt x="565071" y="513377"/>
                </a:lnTo>
                <a:lnTo>
                  <a:pt x="525081" y="524932"/>
                </a:lnTo>
                <a:lnTo>
                  <a:pt x="499185" y="556404"/>
                </a:lnTo>
                <a:lnTo>
                  <a:pt x="495327" y="597799"/>
                </a:lnTo>
                <a:lnTo>
                  <a:pt x="514308" y="633645"/>
                </a:lnTo>
                <a:lnTo>
                  <a:pt x="550617" y="652706"/>
                </a:lnTo>
                <a:lnTo>
                  <a:pt x="814456" y="654011"/>
                </a:lnTo>
                <a:lnTo>
                  <a:pt x="814456" y="908014"/>
                </a:lnTo>
                <a:lnTo>
                  <a:pt x="770483" y="934085"/>
                </a:lnTo>
                <a:lnTo>
                  <a:pt x="724355" y="954416"/>
                </a:lnTo>
                <a:lnTo>
                  <a:pt x="676166" y="968976"/>
                </a:lnTo>
                <a:lnTo>
                  <a:pt x="626007" y="977734"/>
                </a:lnTo>
                <a:lnTo>
                  <a:pt x="573972" y="980661"/>
                </a:lnTo>
                <a:lnTo>
                  <a:pt x="523175" y="978190"/>
                </a:lnTo>
                <a:lnTo>
                  <a:pt x="474854" y="970749"/>
                </a:lnTo>
                <a:lnTo>
                  <a:pt x="428907" y="958297"/>
                </a:lnTo>
                <a:lnTo>
                  <a:pt x="385230" y="940792"/>
                </a:lnTo>
                <a:lnTo>
                  <a:pt x="343721" y="918195"/>
                </a:lnTo>
                <a:lnTo>
                  <a:pt x="304278" y="890463"/>
                </a:lnTo>
                <a:lnTo>
                  <a:pt x="266798" y="857555"/>
                </a:lnTo>
                <a:lnTo>
                  <a:pt x="233067" y="821246"/>
                </a:lnTo>
                <a:lnTo>
                  <a:pt x="204644" y="783067"/>
                </a:lnTo>
                <a:lnTo>
                  <a:pt x="181486" y="742921"/>
                </a:lnTo>
                <a:lnTo>
                  <a:pt x="163549" y="700710"/>
                </a:lnTo>
                <a:lnTo>
                  <a:pt x="150790" y="656335"/>
                </a:lnTo>
                <a:lnTo>
                  <a:pt x="143166" y="609699"/>
                </a:lnTo>
                <a:lnTo>
                  <a:pt x="140634" y="560705"/>
                </a:lnTo>
                <a:lnTo>
                  <a:pt x="143170" y="511714"/>
                </a:lnTo>
                <a:lnTo>
                  <a:pt x="150802" y="465080"/>
                </a:lnTo>
                <a:lnTo>
                  <a:pt x="163572" y="420704"/>
                </a:lnTo>
                <a:lnTo>
                  <a:pt x="181517" y="378487"/>
                </a:lnTo>
                <a:lnTo>
                  <a:pt x="204677" y="338330"/>
                </a:lnTo>
                <a:lnTo>
                  <a:pt x="233090" y="300135"/>
                </a:lnTo>
                <a:lnTo>
                  <a:pt x="266798" y="263803"/>
                </a:lnTo>
                <a:lnTo>
                  <a:pt x="304280" y="230895"/>
                </a:lnTo>
                <a:lnTo>
                  <a:pt x="343727" y="203163"/>
                </a:lnTo>
                <a:lnTo>
                  <a:pt x="385240" y="180565"/>
                </a:lnTo>
                <a:lnTo>
                  <a:pt x="428920" y="163061"/>
                </a:lnTo>
                <a:lnTo>
                  <a:pt x="474868" y="150609"/>
                </a:lnTo>
                <a:lnTo>
                  <a:pt x="523185" y="143168"/>
                </a:lnTo>
                <a:lnTo>
                  <a:pt x="573972" y="140697"/>
                </a:lnTo>
                <a:lnTo>
                  <a:pt x="624467" y="143256"/>
                </a:lnTo>
                <a:lnTo>
                  <a:pt x="672508" y="151001"/>
                </a:lnTo>
                <a:lnTo>
                  <a:pt x="718313" y="164034"/>
                </a:lnTo>
                <a:lnTo>
                  <a:pt x="762096" y="182458"/>
                </a:lnTo>
                <a:lnTo>
                  <a:pt x="804075" y="206375"/>
                </a:lnTo>
                <a:lnTo>
                  <a:pt x="844466" y="235888"/>
                </a:lnTo>
                <a:lnTo>
                  <a:pt x="871167" y="248235"/>
                </a:lnTo>
                <a:lnTo>
                  <a:pt x="921432" y="241199"/>
                </a:lnTo>
                <a:lnTo>
                  <a:pt x="949431" y="210563"/>
                </a:lnTo>
                <a:lnTo>
                  <a:pt x="956539" y="184838"/>
                </a:lnTo>
                <a:lnTo>
                  <a:pt x="956442" y="170968"/>
                </a:lnTo>
                <a:lnTo>
                  <a:pt x="939108" y="130930"/>
                </a:lnTo>
                <a:lnTo>
                  <a:pt x="890973" y="95312"/>
                </a:lnTo>
                <a:lnTo>
                  <a:pt x="849129" y="70108"/>
                </a:lnTo>
                <a:lnTo>
                  <a:pt x="806070" y="48744"/>
                </a:lnTo>
                <a:lnTo>
                  <a:pt x="761838" y="31233"/>
                </a:lnTo>
                <a:lnTo>
                  <a:pt x="716471" y="17589"/>
                </a:lnTo>
                <a:lnTo>
                  <a:pt x="670011" y="7826"/>
                </a:lnTo>
                <a:lnTo>
                  <a:pt x="622498" y="1959"/>
                </a:lnTo>
                <a:lnTo>
                  <a:pt x="573972" y="0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41816" y="5143546"/>
            <a:ext cx="748030" cy="1106170"/>
          </a:xfrm>
          <a:custGeom>
            <a:avLst/>
            <a:gdLst/>
            <a:ahLst/>
            <a:cxnLst/>
            <a:rect l="l" t="t" r="r" b="b"/>
            <a:pathLst>
              <a:path w="748029" h="1106170">
                <a:moveTo>
                  <a:pt x="675831" y="0"/>
                </a:moveTo>
                <a:lnTo>
                  <a:pt x="627111" y="20003"/>
                </a:lnTo>
                <a:lnTo>
                  <a:pt x="608093" y="55464"/>
                </a:lnTo>
                <a:lnTo>
                  <a:pt x="606787" y="69279"/>
                </a:lnTo>
                <a:lnTo>
                  <a:pt x="606787" y="483277"/>
                </a:lnTo>
                <a:lnTo>
                  <a:pt x="140665" y="483277"/>
                </a:lnTo>
                <a:lnTo>
                  <a:pt x="140665" y="69279"/>
                </a:lnTo>
                <a:lnTo>
                  <a:pt x="139261" y="55178"/>
                </a:lnTo>
                <a:lnTo>
                  <a:pt x="118666" y="19113"/>
                </a:lnTo>
                <a:lnTo>
                  <a:pt x="69031" y="19"/>
                </a:lnTo>
                <a:lnTo>
                  <a:pt x="42952" y="5133"/>
                </a:lnTo>
                <a:lnTo>
                  <a:pt x="11516" y="30674"/>
                </a:lnTo>
                <a:lnTo>
                  <a:pt x="0" y="69279"/>
                </a:lnTo>
                <a:lnTo>
                  <a:pt x="0" y="1036548"/>
                </a:lnTo>
                <a:lnTo>
                  <a:pt x="11547" y="1075138"/>
                </a:lnTo>
                <a:lnTo>
                  <a:pt x="42868" y="1100603"/>
                </a:lnTo>
                <a:lnTo>
                  <a:pt x="69043" y="1105722"/>
                </a:lnTo>
                <a:lnTo>
                  <a:pt x="95437" y="1101071"/>
                </a:lnTo>
                <a:lnTo>
                  <a:pt x="128191" y="1075930"/>
                </a:lnTo>
                <a:lnTo>
                  <a:pt x="140665" y="1036548"/>
                </a:lnTo>
                <a:lnTo>
                  <a:pt x="140665" y="622498"/>
                </a:lnTo>
                <a:lnTo>
                  <a:pt x="606787" y="622498"/>
                </a:lnTo>
                <a:lnTo>
                  <a:pt x="606787" y="1036548"/>
                </a:lnTo>
                <a:lnTo>
                  <a:pt x="608099" y="1050405"/>
                </a:lnTo>
                <a:lnTo>
                  <a:pt x="627111" y="1085709"/>
                </a:lnTo>
                <a:lnTo>
                  <a:pt x="662533" y="1104812"/>
                </a:lnTo>
                <a:lnTo>
                  <a:pt x="676356" y="1106127"/>
                </a:lnTo>
                <a:lnTo>
                  <a:pt x="689942" y="1104868"/>
                </a:lnTo>
                <a:lnTo>
                  <a:pt x="725412" y="1086651"/>
                </a:lnTo>
                <a:lnTo>
                  <a:pt x="746001" y="1050696"/>
                </a:lnTo>
                <a:lnTo>
                  <a:pt x="747411" y="1036548"/>
                </a:lnTo>
                <a:lnTo>
                  <a:pt x="747411" y="69279"/>
                </a:lnTo>
                <a:lnTo>
                  <a:pt x="734981" y="29933"/>
                </a:lnTo>
                <a:lnTo>
                  <a:pt x="702123" y="4667"/>
                </a:lnTo>
                <a:lnTo>
                  <a:pt x="675831" y="0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05290" y="5143170"/>
            <a:ext cx="836930" cy="1106805"/>
          </a:xfrm>
          <a:custGeom>
            <a:avLst/>
            <a:gdLst/>
            <a:ahLst/>
            <a:cxnLst/>
            <a:rect l="l" t="t" r="r" b="b"/>
            <a:pathLst>
              <a:path w="836929" h="1106804">
                <a:moveTo>
                  <a:pt x="766835" y="0"/>
                </a:moveTo>
                <a:lnTo>
                  <a:pt x="69568" y="0"/>
                </a:lnTo>
                <a:lnTo>
                  <a:pt x="55784" y="1313"/>
                </a:lnTo>
                <a:lnTo>
                  <a:pt x="20282" y="20355"/>
                </a:lnTo>
                <a:lnTo>
                  <a:pt x="1300" y="55849"/>
                </a:lnTo>
                <a:lnTo>
                  <a:pt x="0" y="69641"/>
                </a:lnTo>
                <a:lnTo>
                  <a:pt x="1255" y="83188"/>
                </a:lnTo>
                <a:lnTo>
                  <a:pt x="19475" y="118739"/>
                </a:lnTo>
                <a:lnTo>
                  <a:pt x="55417" y="139283"/>
                </a:lnTo>
                <a:lnTo>
                  <a:pt x="69568" y="140697"/>
                </a:lnTo>
                <a:lnTo>
                  <a:pt x="348649" y="140697"/>
                </a:lnTo>
                <a:lnTo>
                  <a:pt x="348649" y="1036910"/>
                </a:lnTo>
                <a:lnTo>
                  <a:pt x="360160" y="1075552"/>
                </a:lnTo>
                <a:lnTo>
                  <a:pt x="391463" y="1101309"/>
                </a:lnTo>
                <a:lnTo>
                  <a:pt x="418228" y="1106489"/>
                </a:lnTo>
                <a:lnTo>
                  <a:pt x="432039" y="1105185"/>
                </a:lnTo>
                <a:lnTo>
                  <a:pt x="467388" y="1086249"/>
                </a:lnTo>
                <a:lnTo>
                  <a:pt x="486483" y="1050764"/>
                </a:lnTo>
                <a:lnTo>
                  <a:pt x="487796" y="1036910"/>
                </a:lnTo>
                <a:lnTo>
                  <a:pt x="487796" y="140697"/>
                </a:lnTo>
                <a:lnTo>
                  <a:pt x="766835" y="140697"/>
                </a:lnTo>
                <a:lnTo>
                  <a:pt x="806178" y="128249"/>
                </a:lnTo>
                <a:lnTo>
                  <a:pt x="831464" y="95918"/>
                </a:lnTo>
                <a:lnTo>
                  <a:pt x="836414" y="69641"/>
                </a:lnTo>
                <a:lnTo>
                  <a:pt x="835116" y="55890"/>
                </a:lnTo>
                <a:lnTo>
                  <a:pt x="816006" y="20240"/>
                </a:lnTo>
                <a:lnTo>
                  <a:pt x="780552" y="1304"/>
                </a:lnTo>
                <a:lnTo>
                  <a:pt x="766835" y="0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590" y="10309633"/>
            <a:ext cx="4773930" cy="5283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  <a:hlinkClick r:id="rId2"/>
              </a:rPr>
              <a:t>www.brightshadow.org.uk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7289800">
              <a:lnSpc>
                <a:spcPct val="100000"/>
              </a:lnSpc>
              <a:spcBef>
                <a:spcPts val="115"/>
              </a:spcBef>
            </a:pPr>
            <a:r>
              <a:rPr dirty="0">
                <a:solidFill>
                  <a:srgbClr val="FD0055"/>
                </a:solidFill>
              </a:rPr>
              <a:t>Our </a:t>
            </a:r>
            <a:r>
              <a:rPr spc="-10" dirty="0">
                <a:solidFill>
                  <a:srgbClr val="FD0055"/>
                </a:solidFill>
              </a:rPr>
              <a:t>story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445"/>
            <a:ext cx="7576732" cy="1130611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167155" y="2776744"/>
            <a:ext cx="10768965" cy="7263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8905">
              <a:lnSpc>
                <a:spcPct val="100600"/>
              </a:lnSpc>
              <a:spcBef>
                <a:spcPts val="95"/>
              </a:spcBef>
            </a:pP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Serving Kent and Medway, we use the power of the </a:t>
            </a:r>
            <a:r>
              <a:rPr sz="2950" b="1" spc="-20" dirty="0">
                <a:solidFill>
                  <a:srgbClr val="FFFFFF"/>
                </a:solidFill>
                <a:latin typeface="Poppins"/>
                <a:cs typeface="Poppins"/>
              </a:rPr>
              <a:t>arts 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and creativity to enable people living with dementia </a:t>
            </a:r>
            <a:r>
              <a:rPr sz="2950" b="1" spc="-50" dirty="0">
                <a:solidFill>
                  <a:srgbClr val="FFFFFF"/>
                </a:solidFill>
                <a:latin typeface="Poppins"/>
                <a:cs typeface="Poppins"/>
              </a:rPr>
              <a:t>– 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and those who give care – to live happy, healthy </a:t>
            </a:r>
            <a:r>
              <a:rPr sz="2950" b="1" spc="-10" dirty="0">
                <a:solidFill>
                  <a:srgbClr val="FFFFFF"/>
                </a:solidFill>
                <a:latin typeface="Poppins"/>
                <a:cs typeface="Poppins"/>
              </a:rPr>
              <a:t>lives.</a:t>
            </a:r>
            <a:endParaRPr sz="2950">
              <a:latin typeface="Poppins"/>
              <a:cs typeface="Poppins"/>
            </a:endParaRPr>
          </a:p>
          <a:p>
            <a:pPr marL="12700" marR="5080">
              <a:lnSpc>
                <a:spcPct val="100600"/>
              </a:lnSpc>
              <a:spcBef>
                <a:spcPts val="2375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Founded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2009,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understand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the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impact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of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50" dirty="0">
                <a:solidFill>
                  <a:srgbClr val="FFFFFF"/>
                </a:solidFill>
                <a:latin typeface="Poppins Light"/>
                <a:cs typeface="Poppins Light"/>
              </a:rPr>
              <a:t>a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diagnosis;</a:t>
            </a:r>
            <a:r>
              <a:rPr sz="2950" spc="-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yet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work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fosters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positivity: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focusing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0" dirty="0">
                <a:solidFill>
                  <a:srgbClr val="FFFFFF"/>
                </a:solidFill>
                <a:latin typeface="Poppins Light"/>
                <a:cs typeface="Poppins Light"/>
              </a:rPr>
              <a:t>what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can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do,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not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what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can’t.</a:t>
            </a:r>
            <a:endParaRPr sz="2950">
              <a:latin typeface="Poppins Light"/>
              <a:cs typeface="Poppins Light"/>
            </a:endParaRPr>
          </a:p>
          <a:p>
            <a:pPr marL="12700" marR="130810">
              <a:lnSpc>
                <a:spcPct val="100600"/>
              </a:lnSpc>
              <a:spcBef>
                <a:spcPts val="2375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celebrate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the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joy,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imagination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resilience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of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every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individual,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regardless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of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challenges.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believe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5" dirty="0">
                <a:solidFill>
                  <a:srgbClr val="FFFFFF"/>
                </a:solidFill>
                <a:latin typeface="Poppins Light"/>
                <a:cs typeface="Poppins Light"/>
              </a:rPr>
              <a:t>in</a:t>
            </a:r>
            <a:r>
              <a:rPr sz="2950" spc="73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the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power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of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creative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expression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enhance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lives,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create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meaningful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connections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challenge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stereotypes.</a:t>
            </a:r>
            <a:endParaRPr sz="2950">
              <a:latin typeface="Poppins Light"/>
              <a:cs typeface="Poppins Light"/>
            </a:endParaRPr>
          </a:p>
          <a:p>
            <a:pPr marL="12700" marR="421005" algn="just">
              <a:lnSpc>
                <a:spcPct val="100600"/>
              </a:lnSpc>
              <a:spcBef>
                <a:spcPts val="2375"/>
              </a:spcBef>
            </a:pP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Bright Shadow is more than an arts organisation. </a:t>
            </a:r>
            <a:r>
              <a:rPr sz="2950" b="1" spc="-25" dirty="0">
                <a:solidFill>
                  <a:srgbClr val="FFFFFF"/>
                </a:solidFill>
                <a:latin typeface="Poppins"/>
                <a:cs typeface="Poppins"/>
              </a:rPr>
              <a:t>We 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are advocates, champions and allies. We amplify </a:t>
            </a:r>
            <a:r>
              <a:rPr sz="2950" b="1" spc="-25" dirty="0">
                <a:solidFill>
                  <a:srgbClr val="FFFFFF"/>
                </a:solidFill>
                <a:latin typeface="Poppins"/>
                <a:cs typeface="Poppins"/>
              </a:rPr>
              <a:t>the 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voices, abilities and unique stories of this </a:t>
            </a:r>
            <a:r>
              <a:rPr sz="2950" b="1" spc="-10" dirty="0">
                <a:solidFill>
                  <a:srgbClr val="FFFFFF"/>
                </a:solidFill>
                <a:latin typeface="Poppins"/>
                <a:cs typeface="Poppins"/>
              </a:rPr>
              <a:t>remarkable community.</a:t>
            </a:r>
            <a:endParaRPr sz="2950">
              <a:latin typeface="Poppins"/>
              <a:cs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97" y="-162"/>
            <a:ext cx="20109815" cy="11309350"/>
            <a:chOff x="-5397" y="-162"/>
            <a:chExt cx="20109815" cy="11309350"/>
          </a:xfrm>
        </p:grpSpPr>
        <p:sp>
          <p:nvSpPr>
            <p:cNvPr id="3" name="object 3"/>
            <p:cNvSpPr/>
            <p:nvPr/>
          </p:nvSpPr>
          <p:spPr>
            <a:xfrm>
              <a:off x="0" y="9946294"/>
              <a:ext cx="20099020" cy="1357630"/>
            </a:xfrm>
            <a:custGeom>
              <a:avLst/>
              <a:gdLst/>
              <a:ahLst/>
              <a:cxnLst/>
              <a:rect l="l" t="t" r="r" b="b"/>
              <a:pathLst>
                <a:path w="20099020" h="1357629">
                  <a:moveTo>
                    <a:pt x="0" y="1357026"/>
                  </a:moveTo>
                  <a:lnTo>
                    <a:pt x="20098864" y="1357026"/>
                  </a:lnTo>
                  <a:lnTo>
                    <a:pt x="20098864" y="0"/>
                  </a:lnTo>
                  <a:lnTo>
                    <a:pt x="0" y="0"/>
                  </a:lnTo>
                  <a:lnTo>
                    <a:pt x="0" y="13570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9387148"/>
              <a:ext cx="20099020" cy="1916430"/>
            </a:xfrm>
            <a:custGeom>
              <a:avLst/>
              <a:gdLst/>
              <a:ahLst/>
              <a:cxnLst/>
              <a:rect l="l" t="t" r="r" b="b"/>
              <a:pathLst>
                <a:path w="20099020" h="1916429">
                  <a:moveTo>
                    <a:pt x="0" y="1916172"/>
                  </a:moveTo>
                  <a:lnTo>
                    <a:pt x="20098864" y="1916172"/>
                  </a:lnTo>
                  <a:lnTo>
                    <a:pt x="20098864" y="0"/>
                  </a:ln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5" y="5235"/>
              <a:ext cx="20093940" cy="9941560"/>
            </a:xfrm>
            <a:custGeom>
              <a:avLst/>
              <a:gdLst/>
              <a:ahLst/>
              <a:cxnLst/>
              <a:rect l="l" t="t" r="r" b="b"/>
              <a:pathLst>
                <a:path w="20093940" h="9941560">
                  <a:moveTo>
                    <a:pt x="20093629" y="0"/>
                  </a:moveTo>
                  <a:lnTo>
                    <a:pt x="0" y="0"/>
                  </a:lnTo>
                  <a:lnTo>
                    <a:pt x="0" y="9941058"/>
                  </a:lnTo>
                  <a:lnTo>
                    <a:pt x="20093629" y="9941058"/>
                  </a:lnTo>
                  <a:lnTo>
                    <a:pt x="20093629" y="0"/>
                  </a:lnTo>
                  <a:close/>
                </a:path>
              </a:pathLst>
            </a:custGeom>
            <a:solidFill>
              <a:srgbClr val="FFC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35" y="5235"/>
              <a:ext cx="20093940" cy="9941560"/>
            </a:xfrm>
            <a:custGeom>
              <a:avLst/>
              <a:gdLst/>
              <a:ahLst/>
              <a:cxnLst/>
              <a:rect l="l" t="t" r="r" b="b"/>
              <a:pathLst>
                <a:path w="20093940" h="9941560">
                  <a:moveTo>
                    <a:pt x="0" y="9941058"/>
                  </a:moveTo>
                  <a:lnTo>
                    <a:pt x="20093629" y="9941058"/>
                  </a:lnTo>
                  <a:lnTo>
                    <a:pt x="20093629" y="0"/>
                  </a:lnTo>
                  <a:lnTo>
                    <a:pt x="0" y="0"/>
                  </a:lnTo>
                  <a:lnTo>
                    <a:pt x="0" y="9941058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71633" y="10398296"/>
              <a:ext cx="1929764" cy="339090"/>
            </a:xfrm>
            <a:custGeom>
              <a:avLst/>
              <a:gdLst/>
              <a:ahLst/>
              <a:cxnLst/>
              <a:rect l="l" t="t" r="r" b="b"/>
              <a:pathLst>
                <a:path w="1929765" h="339090">
                  <a:moveTo>
                    <a:pt x="253212" y="243598"/>
                  </a:moveTo>
                  <a:lnTo>
                    <a:pt x="232143" y="192201"/>
                  </a:lnTo>
                  <a:lnTo>
                    <a:pt x="199402" y="169570"/>
                  </a:lnTo>
                  <a:lnTo>
                    <a:pt x="157035" y="154381"/>
                  </a:lnTo>
                  <a:lnTo>
                    <a:pt x="131152" y="148742"/>
                  </a:lnTo>
                  <a:lnTo>
                    <a:pt x="130886" y="148793"/>
                  </a:lnTo>
                  <a:lnTo>
                    <a:pt x="91516" y="138595"/>
                  </a:lnTo>
                  <a:lnTo>
                    <a:pt x="63169" y="125031"/>
                  </a:lnTo>
                  <a:lnTo>
                    <a:pt x="45923" y="108178"/>
                  </a:lnTo>
                  <a:lnTo>
                    <a:pt x="39852" y="88074"/>
                  </a:lnTo>
                  <a:lnTo>
                    <a:pt x="41351" y="76517"/>
                  </a:lnTo>
                  <a:lnTo>
                    <a:pt x="77889" y="38138"/>
                  </a:lnTo>
                  <a:lnTo>
                    <a:pt x="128384" y="27508"/>
                  </a:lnTo>
                  <a:lnTo>
                    <a:pt x="136474" y="27863"/>
                  </a:lnTo>
                  <a:lnTo>
                    <a:pt x="176784" y="38874"/>
                  </a:lnTo>
                  <a:lnTo>
                    <a:pt x="219583" y="63779"/>
                  </a:lnTo>
                  <a:lnTo>
                    <a:pt x="223240" y="64630"/>
                  </a:lnTo>
                  <a:lnTo>
                    <a:pt x="229692" y="63106"/>
                  </a:lnTo>
                  <a:lnTo>
                    <a:pt x="232397" y="60960"/>
                  </a:lnTo>
                  <a:lnTo>
                    <a:pt x="239229" y="50012"/>
                  </a:lnTo>
                  <a:lnTo>
                    <a:pt x="237845" y="43014"/>
                  </a:lnTo>
                  <a:lnTo>
                    <a:pt x="201663" y="20218"/>
                  </a:lnTo>
                  <a:lnTo>
                    <a:pt x="159321" y="3911"/>
                  </a:lnTo>
                  <a:lnTo>
                    <a:pt x="128384" y="12"/>
                  </a:lnTo>
                  <a:lnTo>
                    <a:pt x="105651" y="1574"/>
                  </a:lnTo>
                  <a:lnTo>
                    <a:pt x="64909" y="14008"/>
                  </a:lnTo>
                  <a:lnTo>
                    <a:pt x="31902" y="38239"/>
                  </a:lnTo>
                  <a:lnTo>
                    <a:pt x="12357" y="88112"/>
                  </a:lnTo>
                  <a:lnTo>
                    <a:pt x="19481" y="118491"/>
                  </a:lnTo>
                  <a:lnTo>
                    <a:pt x="40830" y="143268"/>
                  </a:lnTo>
                  <a:lnTo>
                    <a:pt x="76352" y="162394"/>
                  </a:lnTo>
                  <a:lnTo>
                    <a:pt x="126022" y="175780"/>
                  </a:lnTo>
                  <a:lnTo>
                    <a:pt x="126326" y="175704"/>
                  </a:lnTo>
                  <a:lnTo>
                    <a:pt x="169468" y="186880"/>
                  </a:lnTo>
                  <a:lnTo>
                    <a:pt x="200393" y="201917"/>
                  </a:lnTo>
                  <a:lnTo>
                    <a:pt x="219011" y="220764"/>
                  </a:lnTo>
                  <a:lnTo>
                    <a:pt x="225234" y="243370"/>
                  </a:lnTo>
                  <a:lnTo>
                    <a:pt x="223608" y="256209"/>
                  </a:lnTo>
                  <a:lnTo>
                    <a:pt x="198780" y="288874"/>
                  </a:lnTo>
                  <a:lnTo>
                    <a:pt x="148450" y="308229"/>
                  </a:lnTo>
                  <a:lnTo>
                    <a:pt x="128117" y="309549"/>
                  </a:lnTo>
                  <a:lnTo>
                    <a:pt x="101993" y="306971"/>
                  </a:lnTo>
                  <a:lnTo>
                    <a:pt x="75984" y="299250"/>
                  </a:lnTo>
                  <a:lnTo>
                    <a:pt x="50177" y="286435"/>
                  </a:lnTo>
                  <a:lnTo>
                    <a:pt x="24688" y="268566"/>
                  </a:lnTo>
                  <a:lnTo>
                    <a:pt x="21767" y="266065"/>
                  </a:lnTo>
                  <a:lnTo>
                    <a:pt x="18326" y="264998"/>
                  </a:lnTo>
                  <a:lnTo>
                    <a:pt x="10883" y="265836"/>
                  </a:lnTo>
                  <a:lnTo>
                    <a:pt x="7759" y="267487"/>
                  </a:lnTo>
                  <a:lnTo>
                    <a:pt x="5194" y="270510"/>
                  </a:lnTo>
                  <a:lnTo>
                    <a:pt x="0" y="277291"/>
                  </a:lnTo>
                  <a:lnTo>
                    <a:pt x="660" y="284111"/>
                  </a:lnTo>
                  <a:lnTo>
                    <a:pt x="37096" y="310426"/>
                  </a:lnTo>
                  <a:lnTo>
                    <a:pt x="98247" y="334327"/>
                  </a:lnTo>
                  <a:lnTo>
                    <a:pt x="129298" y="337515"/>
                  </a:lnTo>
                  <a:lnTo>
                    <a:pt x="153212" y="335826"/>
                  </a:lnTo>
                  <a:lnTo>
                    <a:pt x="196481" y="322453"/>
                  </a:lnTo>
                  <a:lnTo>
                    <a:pt x="232067" y="296481"/>
                  </a:lnTo>
                  <a:lnTo>
                    <a:pt x="250850" y="262813"/>
                  </a:lnTo>
                  <a:lnTo>
                    <a:pt x="253212" y="243598"/>
                  </a:lnTo>
                  <a:close/>
                </a:path>
                <a:path w="1929765" h="339090">
                  <a:moveTo>
                    <a:pt x="519023" y="15240"/>
                  </a:moveTo>
                  <a:lnTo>
                    <a:pt x="517474" y="11722"/>
                  </a:lnTo>
                  <a:lnTo>
                    <a:pt x="508355" y="3251"/>
                  </a:lnTo>
                  <a:lnTo>
                    <a:pt x="499160" y="3289"/>
                  </a:lnTo>
                  <a:lnTo>
                    <a:pt x="493471" y="8940"/>
                  </a:lnTo>
                  <a:lnTo>
                    <a:pt x="490626" y="11785"/>
                  </a:lnTo>
                  <a:lnTo>
                    <a:pt x="489191" y="15265"/>
                  </a:lnTo>
                  <a:lnTo>
                    <a:pt x="489191" y="156171"/>
                  </a:lnTo>
                  <a:lnTo>
                    <a:pt x="328917" y="156171"/>
                  </a:lnTo>
                  <a:lnTo>
                    <a:pt x="328917" y="15227"/>
                  </a:lnTo>
                  <a:lnTo>
                    <a:pt x="327355" y="11684"/>
                  </a:lnTo>
                  <a:lnTo>
                    <a:pt x="318300" y="3251"/>
                  </a:lnTo>
                  <a:lnTo>
                    <a:pt x="309054" y="3302"/>
                  </a:lnTo>
                  <a:lnTo>
                    <a:pt x="300520" y="11785"/>
                  </a:lnTo>
                  <a:lnTo>
                    <a:pt x="299085" y="15278"/>
                  </a:lnTo>
                  <a:lnTo>
                    <a:pt x="299085" y="326428"/>
                  </a:lnTo>
                  <a:lnTo>
                    <a:pt x="300520" y="329933"/>
                  </a:lnTo>
                  <a:lnTo>
                    <a:pt x="309029" y="338416"/>
                  </a:lnTo>
                  <a:lnTo>
                    <a:pt x="318350" y="338467"/>
                  </a:lnTo>
                  <a:lnTo>
                    <a:pt x="327355" y="330022"/>
                  </a:lnTo>
                  <a:lnTo>
                    <a:pt x="328917" y="326491"/>
                  </a:lnTo>
                  <a:lnTo>
                    <a:pt x="328917" y="185521"/>
                  </a:lnTo>
                  <a:lnTo>
                    <a:pt x="489191" y="185521"/>
                  </a:lnTo>
                  <a:lnTo>
                    <a:pt x="489191" y="326428"/>
                  </a:lnTo>
                  <a:lnTo>
                    <a:pt x="490626" y="329933"/>
                  </a:lnTo>
                  <a:lnTo>
                    <a:pt x="496303" y="335610"/>
                  </a:lnTo>
                  <a:lnTo>
                    <a:pt x="499821" y="337058"/>
                  </a:lnTo>
                  <a:lnTo>
                    <a:pt x="507873" y="337058"/>
                  </a:lnTo>
                  <a:lnTo>
                    <a:pt x="511416" y="335635"/>
                  </a:lnTo>
                  <a:lnTo>
                    <a:pt x="517474" y="330009"/>
                  </a:lnTo>
                  <a:lnTo>
                    <a:pt x="519023" y="326478"/>
                  </a:lnTo>
                  <a:lnTo>
                    <a:pt x="519023" y="15240"/>
                  </a:lnTo>
                  <a:close/>
                </a:path>
                <a:path w="1929765" h="339090">
                  <a:moveTo>
                    <a:pt x="825195" y="320446"/>
                  </a:moveTo>
                  <a:lnTo>
                    <a:pt x="823582" y="316750"/>
                  </a:lnTo>
                  <a:lnTo>
                    <a:pt x="799668" y="252907"/>
                  </a:lnTo>
                  <a:lnTo>
                    <a:pt x="788517" y="223113"/>
                  </a:lnTo>
                  <a:lnTo>
                    <a:pt x="757161" y="139395"/>
                  </a:lnTo>
                  <a:lnTo>
                    <a:pt x="757161" y="223113"/>
                  </a:lnTo>
                  <a:lnTo>
                    <a:pt x="635812" y="223113"/>
                  </a:lnTo>
                  <a:lnTo>
                    <a:pt x="696696" y="61861"/>
                  </a:lnTo>
                  <a:lnTo>
                    <a:pt x="757161" y="223113"/>
                  </a:lnTo>
                  <a:lnTo>
                    <a:pt x="757161" y="139395"/>
                  </a:lnTo>
                  <a:lnTo>
                    <a:pt x="728129" y="61861"/>
                  </a:lnTo>
                  <a:lnTo>
                    <a:pt x="710717" y="15316"/>
                  </a:lnTo>
                  <a:lnTo>
                    <a:pt x="709307" y="11137"/>
                  </a:lnTo>
                  <a:lnTo>
                    <a:pt x="705726" y="6032"/>
                  </a:lnTo>
                  <a:lnTo>
                    <a:pt x="689775" y="6032"/>
                  </a:lnTo>
                  <a:lnTo>
                    <a:pt x="684657" y="9169"/>
                  </a:lnTo>
                  <a:lnTo>
                    <a:pt x="681761" y="15417"/>
                  </a:lnTo>
                  <a:lnTo>
                    <a:pt x="568845" y="316953"/>
                  </a:lnTo>
                  <a:lnTo>
                    <a:pt x="567296" y="320446"/>
                  </a:lnTo>
                  <a:lnTo>
                    <a:pt x="582841" y="337058"/>
                  </a:lnTo>
                  <a:lnTo>
                    <a:pt x="589597" y="337058"/>
                  </a:lnTo>
                  <a:lnTo>
                    <a:pt x="594436" y="333667"/>
                  </a:lnTo>
                  <a:lnTo>
                    <a:pt x="624789" y="252907"/>
                  </a:lnTo>
                  <a:lnTo>
                    <a:pt x="768184" y="252907"/>
                  </a:lnTo>
                  <a:lnTo>
                    <a:pt x="798512" y="333679"/>
                  </a:lnTo>
                  <a:lnTo>
                    <a:pt x="803313" y="337019"/>
                  </a:lnTo>
                  <a:lnTo>
                    <a:pt x="810501" y="337019"/>
                  </a:lnTo>
                  <a:lnTo>
                    <a:pt x="823595" y="328142"/>
                  </a:lnTo>
                  <a:lnTo>
                    <a:pt x="825169" y="324421"/>
                  </a:lnTo>
                  <a:lnTo>
                    <a:pt x="825195" y="320446"/>
                  </a:lnTo>
                  <a:close/>
                </a:path>
                <a:path w="1929765" h="339090">
                  <a:moveTo>
                    <a:pt x="1110157" y="171323"/>
                  </a:moveTo>
                  <a:lnTo>
                    <a:pt x="1107084" y="138214"/>
                  </a:lnTo>
                  <a:lnTo>
                    <a:pt x="1097927" y="107480"/>
                  </a:lnTo>
                  <a:lnTo>
                    <a:pt x="1082713" y="79235"/>
                  </a:lnTo>
                  <a:lnTo>
                    <a:pt x="1080325" y="76352"/>
                  </a:lnTo>
                  <a:lnTo>
                    <a:pt x="1080325" y="171081"/>
                  </a:lnTo>
                  <a:lnTo>
                    <a:pt x="1077823" y="198196"/>
                  </a:lnTo>
                  <a:lnTo>
                    <a:pt x="1057859" y="246418"/>
                  </a:lnTo>
                  <a:lnTo>
                    <a:pt x="1019517" y="284759"/>
                  </a:lnTo>
                  <a:lnTo>
                    <a:pt x="971181" y="304723"/>
                  </a:lnTo>
                  <a:lnTo>
                    <a:pt x="943965" y="307225"/>
                  </a:lnTo>
                  <a:lnTo>
                    <a:pt x="898194" y="307225"/>
                  </a:lnTo>
                  <a:lnTo>
                    <a:pt x="898194" y="34467"/>
                  </a:lnTo>
                  <a:lnTo>
                    <a:pt x="943914" y="34467"/>
                  </a:lnTo>
                  <a:lnTo>
                    <a:pt x="996365" y="44831"/>
                  </a:lnTo>
                  <a:lnTo>
                    <a:pt x="1040472" y="74790"/>
                  </a:lnTo>
                  <a:lnTo>
                    <a:pt x="1070317" y="118833"/>
                  </a:lnTo>
                  <a:lnTo>
                    <a:pt x="1080325" y="171081"/>
                  </a:lnTo>
                  <a:lnTo>
                    <a:pt x="1080325" y="76352"/>
                  </a:lnTo>
                  <a:lnTo>
                    <a:pt x="1038593" y="34467"/>
                  </a:lnTo>
                  <a:lnTo>
                    <a:pt x="977049" y="7734"/>
                  </a:lnTo>
                  <a:lnTo>
                    <a:pt x="943965" y="4648"/>
                  </a:lnTo>
                  <a:lnTo>
                    <a:pt x="879017" y="4648"/>
                  </a:lnTo>
                  <a:lnTo>
                    <a:pt x="875525" y="6096"/>
                  </a:lnTo>
                  <a:lnTo>
                    <a:pt x="872667" y="8928"/>
                  </a:lnTo>
                  <a:lnTo>
                    <a:pt x="869848" y="11798"/>
                  </a:lnTo>
                  <a:lnTo>
                    <a:pt x="868400" y="15265"/>
                  </a:lnTo>
                  <a:lnTo>
                    <a:pt x="868400" y="326428"/>
                  </a:lnTo>
                  <a:lnTo>
                    <a:pt x="869746" y="329844"/>
                  </a:lnTo>
                  <a:lnTo>
                    <a:pt x="872451" y="332524"/>
                  </a:lnTo>
                  <a:lnTo>
                    <a:pt x="875030" y="335127"/>
                  </a:lnTo>
                  <a:lnTo>
                    <a:pt x="878154" y="336626"/>
                  </a:lnTo>
                  <a:lnTo>
                    <a:pt x="882154" y="337058"/>
                  </a:lnTo>
                  <a:lnTo>
                    <a:pt x="943965" y="337058"/>
                  </a:lnTo>
                  <a:lnTo>
                    <a:pt x="977049" y="334010"/>
                  </a:lnTo>
                  <a:lnTo>
                    <a:pt x="1007732" y="324891"/>
                  </a:lnTo>
                  <a:lnTo>
                    <a:pt x="1035913" y="309740"/>
                  </a:lnTo>
                  <a:lnTo>
                    <a:pt x="1038948" y="307225"/>
                  </a:lnTo>
                  <a:lnTo>
                    <a:pt x="1061478" y="288607"/>
                  </a:lnTo>
                  <a:lnTo>
                    <a:pt x="1082713" y="263144"/>
                  </a:lnTo>
                  <a:lnTo>
                    <a:pt x="1097927" y="235051"/>
                  </a:lnTo>
                  <a:lnTo>
                    <a:pt x="1107084" y="204406"/>
                  </a:lnTo>
                  <a:lnTo>
                    <a:pt x="1110157" y="171323"/>
                  </a:lnTo>
                  <a:close/>
                </a:path>
                <a:path w="1929765" h="339090">
                  <a:moveTo>
                    <a:pt x="1467548" y="168503"/>
                  </a:moveTo>
                  <a:lnTo>
                    <a:pt x="1464437" y="134797"/>
                  </a:lnTo>
                  <a:lnTo>
                    <a:pt x="1455623" y="103619"/>
                  </a:lnTo>
                  <a:lnTo>
                    <a:pt x="1441145" y="75044"/>
                  </a:lnTo>
                  <a:lnTo>
                    <a:pt x="1437259" y="70065"/>
                  </a:lnTo>
                  <a:lnTo>
                    <a:pt x="1437259" y="168503"/>
                  </a:lnTo>
                  <a:lnTo>
                    <a:pt x="1434642" y="196278"/>
                  </a:lnTo>
                  <a:lnTo>
                    <a:pt x="1415351" y="245414"/>
                  </a:lnTo>
                  <a:lnTo>
                    <a:pt x="1378788" y="284403"/>
                  </a:lnTo>
                  <a:lnTo>
                    <a:pt x="1333042" y="304685"/>
                  </a:lnTo>
                  <a:lnTo>
                    <a:pt x="1307388" y="307238"/>
                  </a:lnTo>
                  <a:lnTo>
                    <a:pt x="1281684" y="304685"/>
                  </a:lnTo>
                  <a:lnTo>
                    <a:pt x="1235849" y="284530"/>
                  </a:lnTo>
                  <a:lnTo>
                    <a:pt x="1199121" y="245694"/>
                  </a:lnTo>
                  <a:lnTo>
                    <a:pt x="1179931" y="196215"/>
                  </a:lnTo>
                  <a:lnTo>
                    <a:pt x="1177531" y="168287"/>
                  </a:lnTo>
                  <a:lnTo>
                    <a:pt x="1179944" y="140347"/>
                  </a:lnTo>
                  <a:lnTo>
                    <a:pt x="1199108" y="91160"/>
                  </a:lnTo>
                  <a:lnTo>
                    <a:pt x="1235862" y="52730"/>
                  </a:lnTo>
                  <a:lnTo>
                    <a:pt x="1281849" y="32791"/>
                  </a:lnTo>
                  <a:lnTo>
                    <a:pt x="1307617" y="30289"/>
                  </a:lnTo>
                  <a:lnTo>
                    <a:pt x="1333360" y="32791"/>
                  </a:lnTo>
                  <a:lnTo>
                    <a:pt x="1379105" y="52730"/>
                  </a:lnTo>
                  <a:lnTo>
                    <a:pt x="1415503" y="91186"/>
                  </a:lnTo>
                  <a:lnTo>
                    <a:pt x="1434680" y="140474"/>
                  </a:lnTo>
                  <a:lnTo>
                    <a:pt x="1437259" y="168503"/>
                  </a:lnTo>
                  <a:lnTo>
                    <a:pt x="1437259" y="70065"/>
                  </a:lnTo>
                  <a:lnTo>
                    <a:pt x="1399565" y="30289"/>
                  </a:lnTo>
                  <a:lnTo>
                    <a:pt x="1340104" y="3098"/>
                  </a:lnTo>
                  <a:lnTo>
                    <a:pt x="1308087" y="0"/>
                  </a:lnTo>
                  <a:lnTo>
                    <a:pt x="1275994" y="3098"/>
                  </a:lnTo>
                  <a:lnTo>
                    <a:pt x="1219187" y="27762"/>
                  </a:lnTo>
                  <a:lnTo>
                    <a:pt x="1174356" y="75057"/>
                  </a:lnTo>
                  <a:lnTo>
                    <a:pt x="1150823" y="134797"/>
                  </a:lnTo>
                  <a:lnTo>
                    <a:pt x="1147686" y="168503"/>
                  </a:lnTo>
                  <a:lnTo>
                    <a:pt x="1150823" y="202260"/>
                  </a:lnTo>
                  <a:lnTo>
                    <a:pt x="1174369" y="262001"/>
                  </a:lnTo>
                  <a:lnTo>
                    <a:pt x="1219212" y="309295"/>
                  </a:lnTo>
                  <a:lnTo>
                    <a:pt x="1276007" y="333959"/>
                  </a:lnTo>
                  <a:lnTo>
                    <a:pt x="1308087" y="337058"/>
                  </a:lnTo>
                  <a:lnTo>
                    <a:pt x="1340129" y="333959"/>
                  </a:lnTo>
                  <a:lnTo>
                    <a:pt x="1396707" y="309295"/>
                  </a:lnTo>
                  <a:lnTo>
                    <a:pt x="1441145" y="261988"/>
                  </a:lnTo>
                  <a:lnTo>
                    <a:pt x="1464437" y="202222"/>
                  </a:lnTo>
                  <a:lnTo>
                    <a:pt x="1467548" y="168503"/>
                  </a:lnTo>
                  <a:close/>
                </a:path>
                <a:path w="1929765" h="339090">
                  <a:moveTo>
                    <a:pt x="1929485" y="19850"/>
                  </a:moveTo>
                  <a:lnTo>
                    <a:pt x="1928088" y="16002"/>
                  </a:lnTo>
                  <a:lnTo>
                    <a:pt x="1926653" y="12153"/>
                  </a:lnTo>
                  <a:lnTo>
                    <a:pt x="1924050" y="9372"/>
                  </a:lnTo>
                  <a:lnTo>
                    <a:pt x="1911870" y="3860"/>
                  </a:lnTo>
                  <a:lnTo>
                    <a:pt x="1904758" y="6426"/>
                  </a:lnTo>
                  <a:lnTo>
                    <a:pt x="1900389" y="15163"/>
                  </a:lnTo>
                  <a:lnTo>
                    <a:pt x="1800987" y="284010"/>
                  </a:lnTo>
                  <a:lnTo>
                    <a:pt x="1721853" y="95758"/>
                  </a:lnTo>
                  <a:lnTo>
                    <a:pt x="1718767" y="89992"/>
                  </a:lnTo>
                  <a:lnTo>
                    <a:pt x="1713826" y="86906"/>
                  </a:lnTo>
                  <a:lnTo>
                    <a:pt x="1701317" y="86906"/>
                  </a:lnTo>
                  <a:lnTo>
                    <a:pt x="1696402" y="89992"/>
                  </a:lnTo>
                  <a:lnTo>
                    <a:pt x="1693189" y="96037"/>
                  </a:lnTo>
                  <a:lnTo>
                    <a:pt x="1613700" y="284035"/>
                  </a:lnTo>
                  <a:lnTo>
                    <a:pt x="1514284" y="15100"/>
                  </a:lnTo>
                  <a:lnTo>
                    <a:pt x="1512633" y="11455"/>
                  </a:lnTo>
                  <a:lnTo>
                    <a:pt x="1509864" y="8864"/>
                  </a:lnTo>
                  <a:lnTo>
                    <a:pt x="1502168" y="6019"/>
                  </a:lnTo>
                  <a:lnTo>
                    <a:pt x="1498396" y="6134"/>
                  </a:lnTo>
                  <a:lnTo>
                    <a:pt x="1491068" y="9398"/>
                  </a:lnTo>
                  <a:lnTo>
                    <a:pt x="1488503" y="12166"/>
                  </a:lnTo>
                  <a:lnTo>
                    <a:pt x="1485658" y="19850"/>
                  </a:lnTo>
                  <a:lnTo>
                    <a:pt x="1485773" y="23647"/>
                  </a:lnTo>
                  <a:lnTo>
                    <a:pt x="1487373" y="27203"/>
                  </a:lnTo>
                  <a:lnTo>
                    <a:pt x="1599133" y="325234"/>
                  </a:lnTo>
                  <a:lnTo>
                    <a:pt x="1599628" y="327964"/>
                  </a:lnTo>
                  <a:lnTo>
                    <a:pt x="1601089" y="330593"/>
                  </a:lnTo>
                  <a:lnTo>
                    <a:pt x="1608175" y="337693"/>
                  </a:lnTo>
                  <a:lnTo>
                    <a:pt x="1614208" y="338632"/>
                  </a:lnTo>
                  <a:lnTo>
                    <a:pt x="1622704" y="334352"/>
                  </a:lnTo>
                  <a:lnTo>
                    <a:pt x="1623631" y="333679"/>
                  </a:lnTo>
                  <a:lnTo>
                    <a:pt x="1626196" y="331127"/>
                  </a:lnTo>
                  <a:lnTo>
                    <a:pt x="1627581" y="328752"/>
                  </a:lnTo>
                  <a:lnTo>
                    <a:pt x="1627860" y="326466"/>
                  </a:lnTo>
                  <a:lnTo>
                    <a:pt x="1707565" y="138074"/>
                  </a:lnTo>
                  <a:lnTo>
                    <a:pt x="1787626" y="328599"/>
                  </a:lnTo>
                  <a:lnTo>
                    <a:pt x="1791119" y="335584"/>
                  </a:lnTo>
                  <a:lnTo>
                    <a:pt x="1796326" y="337045"/>
                  </a:lnTo>
                  <a:lnTo>
                    <a:pt x="1802892" y="337019"/>
                  </a:lnTo>
                  <a:lnTo>
                    <a:pt x="1808429" y="336219"/>
                  </a:lnTo>
                  <a:lnTo>
                    <a:pt x="1812607" y="332930"/>
                  </a:lnTo>
                  <a:lnTo>
                    <a:pt x="1814931" y="327456"/>
                  </a:lnTo>
                  <a:lnTo>
                    <a:pt x="1927771" y="27266"/>
                  </a:lnTo>
                  <a:lnTo>
                    <a:pt x="1929358" y="23647"/>
                  </a:lnTo>
                  <a:lnTo>
                    <a:pt x="1929485" y="19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63932" y="10402765"/>
              <a:ext cx="210185" cy="333375"/>
            </a:xfrm>
            <a:custGeom>
              <a:avLst/>
              <a:gdLst/>
              <a:ahLst/>
              <a:cxnLst/>
              <a:rect l="l" t="t" r="r" b="b"/>
              <a:pathLst>
                <a:path w="210184" h="333375">
                  <a:moveTo>
                    <a:pt x="90615" y="0"/>
                  </a:moveTo>
                  <a:lnTo>
                    <a:pt x="15266" y="0"/>
                  </a:lnTo>
                  <a:lnTo>
                    <a:pt x="10146" y="2115"/>
                  </a:lnTo>
                  <a:lnTo>
                    <a:pt x="6114" y="6125"/>
                  </a:lnTo>
                  <a:lnTo>
                    <a:pt x="2115" y="10146"/>
                  </a:lnTo>
                  <a:lnTo>
                    <a:pt x="0" y="15256"/>
                  </a:lnTo>
                  <a:lnTo>
                    <a:pt x="0" y="317676"/>
                  </a:lnTo>
                  <a:lnTo>
                    <a:pt x="1978" y="322723"/>
                  </a:lnTo>
                  <a:lnTo>
                    <a:pt x="5633" y="326628"/>
                  </a:lnTo>
                  <a:lnTo>
                    <a:pt x="9507" y="330827"/>
                  </a:lnTo>
                  <a:lnTo>
                    <a:pt x="14659" y="333047"/>
                  </a:lnTo>
                  <a:lnTo>
                    <a:pt x="110258" y="333047"/>
                  </a:lnTo>
                  <a:lnTo>
                    <a:pt x="148508" y="325728"/>
                  </a:lnTo>
                  <a:lnTo>
                    <a:pt x="180696" y="303927"/>
                  </a:lnTo>
                  <a:lnTo>
                    <a:pt x="191675" y="290692"/>
                  </a:lnTo>
                  <a:lnTo>
                    <a:pt x="42354" y="290692"/>
                  </a:lnTo>
                  <a:lnTo>
                    <a:pt x="42354" y="176319"/>
                  </a:lnTo>
                  <a:lnTo>
                    <a:pt x="191166" y="176319"/>
                  </a:lnTo>
                  <a:lnTo>
                    <a:pt x="190570" y="175376"/>
                  </a:lnTo>
                  <a:lnTo>
                    <a:pt x="183205" y="166518"/>
                  </a:lnTo>
                  <a:lnTo>
                    <a:pt x="175087" y="158660"/>
                  </a:lnTo>
                  <a:lnTo>
                    <a:pt x="166237" y="151814"/>
                  </a:lnTo>
                  <a:lnTo>
                    <a:pt x="156675" y="145995"/>
                  </a:lnTo>
                  <a:lnTo>
                    <a:pt x="166247" y="133524"/>
                  </a:lnTo>
                  <a:lnTo>
                    <a:pt x="42354" y="133524"/>
                  </a:lnTo>
                  <a:lnTo>
                    <a:pt x="42354" y="42344"/>
                  </a:lnTo>
                  <a:lnTo>
                    <a:pt x="165519" y="42344"/>
                  </a:lnTo>
                  <a:lnTo>
                    <a:pt x="164010" y="39465"/>
                  </a:lnTo>
                  <a:lnTo>
                    <a:pt x="152770" y="25779"/>
                  </a:lnTo>
                  <a:lnTo>
                    <a:pt x="139234" y="14533"/>
                  </a:lnTo>
                  <a:lnTo>
                    <a:pt x="124327" y="6473"/>
                  </a:lnTo>
                  <a:lnTo>
                    <a:pt x="108102" y="1622"/>
                  </a:lnTo>
                  <a:lnTo>
                    <a:pt x="90615" y="0"/>
                  </a:lnTo>
                  <a:close/>
                </a:path>
                <a:path w="210184" h="333375">
                  <a:moveTo>
                    <a:pt x="191166" y="176319"/>
                  </a:moveTo>
                  <a:lnTo>
                    <a:pt x="110258" y="176319"/>
                  </a:lnTo>
                  <a:lnTo>
                    <a:pt x="121592" y="177356"/>
                  </a:lnTo>
                  <a:lnTo>
                    <a:pt x="132001" y="180486"/>
                  </a:lnTo>
                  <a:lnTo>
                    <a:pt x="163025" y="211699"/>
                  </a:lnTo>
                  <a:lnTo>
                    <a:pt x="167460" y="233333"/>
                  </a:lnTo>
                  <a:lnTo>
                    <a:pt x="166266" y="244930"/>
                  </a:lnTo>
                  <a:lnTo>
                    <a:pt x="141592" y="281380"/>
                  </a:lnTo>
                  <a:lnTo>
                    <a:pt x="110258" y="290692"/>
                  </a:lnTo>
                  <a:lnTo>
                    <a:pt x="191675" y="290692"/>
                  </a:lnTo>
                  <a:lnTo>
                    <a:pt x="193390" y="288625"/>
                  </a:lnTo>
                  <a:lnTo>
                    <a:pt x="202491" y="271750"/>
                  </a:lnTo>
                  <a:lnTo>
                    <a:pt x="207972" y="253360"/>
                  </a:lnTo>
                  <a:lnTo>
                    <a:pt x="209805" y="233511"/>
                  </a:lnTo>
                  <a:lnTo>
                    <a:pt x="208593" y="217753"/>
                  </a:lnTo>
                  <a:lnTo>
                    <a:pt x="204970" y="202775"/>
                  </a:lnTo>
                  <a:lnTo>
                    <a:pt x="198955" y="188631"/>
                  </a:lnTo>
                  <a:lnTo>
                    <a:pt x="191166" y="176319"/>
                  </a:lnTo>
                  <a:close/>
                </a:path>
                <a:path w="210184" h="333375">
                  <a:moveTo>
                    <a:pt x="165519" y="42344"/>
                  </a:moveTo>
                  <a:lnTo>
                    <a:pt x="90615" y="42344"/>
                  </a:lnTo>
                  <a:lnTo>
                    <a:pt x="99765" y="43174"/>
                  </a:lnTo>
                  <a:lnTo>
                    <a:pt x="108152" y="45680"/>
                  </a:lnTo>
                  <a:lnTo>
                    <a:pt x="135391" y="79049"/>
                  </a:lnTo>
                  <a:lnTo>
                    <a:pt x="136215" y="88154"/>
                  </a:lnTo>
                  <a:lnTo>
                    <a:pt x="135395" y="97236"/>
                  </a:lnTo>
                  <a:lnTo>
                    <a:pt x="108186" y="130230"/>
                  </a:lnTo>
                  <a:lnTo>
                    <a:pt x="90615" y="133524"/>
                  </a:lnTo>
                  <a:lnTo>
                    <a:pt x="166247" y="133524"/>
                  </a:lnTo>
                  <a:lnTo>
                    <a:pt x="173057" y="120146"/>
                  </a:lnTo>
                  <a:lnTo>
                    <a:pt x="177166" y="105745"/>
                  </a:lnTo>
                  <a:lnTo>
                    <a:pt x="178539" y="90395"/>
                  </a:lnTo>
                  <a:lnTo>
                    <a:pt x="176917" y="71832"/>
                  </a:lnTo>
                  <a:lnTo>
                    <a:pt x="172066" y="54836"/>
                  </a:lnTo>
                  <a:lnTo>
                    <a:pt x="165519" y="42344"/>
                  </a:lnTo>
                  <a:close/>
                </a:path>
              </a:pathLst>
            </a:custGeom>
            <a:solidFill>
              <a:srgbClr val="48C5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7848" y="10255037"/>
              <a:ext cx="612903" cy="6031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011767" y="10398309"/>
              <a:ext cx="1215390" cy="337820"/>
            </a:xfrm>
            <a:custGeom>
              <a:avLst/>
              <a:gdLst/>
              <a:ahLst/>
              <a:cxnLst/>
              <a:rect l="l" t="t" r="r" b="b"/>
              <a:pathLst>
                <a:path w="1215390" h="337820">
                  <a:moveTo>
                    <a:pt x="224345" y="314096"/>
                  </a:moveTo>
                  <a:lnTo>
                    <a:pt x="207289" y="290449"/>
                  </a:lnTo>
                  <a:lnTo>
                    <a:pt x="206019" y="286804"/>
                  </a:lnTo>
                  <a:lnTo>
                    <a:pt x="204800" y="281139"/>
                  </a:lnTo>
                  <a:lnTo>
                    <a:pt x="203885" y="273037"/>
                  </a:lnTo>
                  <a:lnTo>
                    <a:pt x="203530" y="262089"/>
                  </a:lnTo>
                  <a:lnTo>
                    <a:pt x="202653" y="246380"/>
                  </a:lnTo>
                  <a:lnTo>
                    <a:pt x="200050" y="232244"/>
                  </a:lnTo>
                  <a:lnTo>
                    <a:pt x="195707" y="219748"/>
                  </a:lnTo>
                  <a:lnTo>
                    <a:pt x="189649" y="208927"/>
                  </a:lnTo>
                  <a:lnTo>
                    <a:pt x="185280" y="203098"/>
                  </a:lnTo>
                  <a:lnTo>
                    <a:pt x="184645" y="202247"/>
                  </a:lnTo>
                  <a:lnTo>
                    <a:pt x="179171" y="196049"/>
                  </a:lnTo>
                  <a:lnTo>
                    <a:pt x="173228" y="190334"/>
                  </a:lnTo>
                  <a:lnTo>
                    <a:pt x="166814" y="185089"/>
                  </a:lnTo>
                  <a:lnTo>
                    <a:pt x="174180" y="179298"/>
                  </a:lnTo>
                  <a:lnTo>
                    <a:pt x="180975" y="172821"/>
                  </a:lnTo>
                  <a:lnTo>
                    <a:pt x="187172" y="165633"/>
                  </a:lnTo>
                  <a:lnTo>
                    <a:pt x="190322" y="161188"/>
                  </a:lnTo>
                  <a:lnTo>
                    <a:pt x="192760" y="157772"/>
                  </a:lnTo>
                  <a:lnTo>
                    <a:pt x="199605" y="145275"/>
                  </a:lnTo>
                  <a:lnTo>
                    <a:pt x="204520" y="132118"/>
                  </a:lnTo>
                  <a:lnTo>
                    <a:pt x="207467" y="118351"/>
                  </a:lnTo>
                  <a:lnTo>
                    <a:pt x="208457" y="104013"/>
                  </a:lnTo>
                  <a:lnTo>
                    <a:pt x="206641" y="84175"/>
                  </a:lnTo>
                  <a:lnTo>
                    <a:pt x="201193" y="65786"/>
                  </a:lnTo>
                  <a:lnTo>
                    <a:pt x="192176" y="48920"/>
                  </a:lnTo>
                  <a:lnTo>
                    <a:pt x="190436" y="46812"/>
                  </a:lnTo>
                  <a:lnTo>
                    <a:pt x="179578" y="33629"/>
                  </a:lnTo>
                  <a:lnTo>
                    <a:pt x="166560" y="22745"/>
                  </a:lnTo>
                  <a:lnTo>
                    <a:pt x="166560" y="103543"/>
                  </a:lnTo>
                  <a:lnTo>
                    <a:pt x="165557" y="114935"/>
                  </a:lnTo>
                  <a:lnTo>
                    <a:pt x="141655" y="151142"/>
                  </a:lnTo>
                  <a:lnTo>
                    <a:pt x="111137" y="161188"/>
                  </a:lnTo>
                  <a:lnTo>
                    <a:pt x="42329" y="161188"/>
                  </a:lnTo>
                  <a:lnTo>
                    <a:pt x="42329" y="46812"/>
                  </a:lnTo>
                  <a:lnTo>
                    <a:pt x="109372" y="46812"/>
                  </a:lnTo>
                  <a:lnTo>
                    <a:pt x="149720" y="63500"/>
                  </a:lnTo>
                  <a:lnTo>
                    <a:pt x="166560" y="103543"/>
                  </a:lnTo>
                  <a:lnTo>
                    <a:pt x="166560" y="22745"/>
                  </a:lnTo>
                  <a:lnTo>
                    <a:pt x="164376" y="20916"/>
                  </a:lnTo>
                  <a:lnTo>
                    <a:pt x="147561" y="11798"/>
                  </a:lnTo>
                  <a:lnTo>
                    <a:pt x="129209" y="6311"/>
                  </a:lnTo>
                  <a:lnTo>
                    <a:pt x="109372" y="4470"/>
                  </a:lnTo>
                  <a:lnTo>
                    <a:pt x="20053" y="4470"/>
                  </a:lnTo>
                  <a:lnTo>
                    <a:pt x="0" y="20154"/>
                  </a:lnTo>
                  <a:lnTo>
                    <a:pt x="50" y="322389"/>
                  </a:lnTo>
                  <a:lnTo>
                    <a:pt x="2133" y="327431"/>
                  </a:lnTo>
                  <a:lnTo>
                    <a:pt x="6210" y="331470"/>
                  </a:lnTo>
                  <a:lnTo>
                    <a:pt x="10083" y="335381"/>
                  </a:lnTo>
                  <a:lnTo>
                    <a:pt x="15214" y="337515"/>
                  </a:lnTo>
                  <a:lnTo>
                    <a:pt x="26517" y="337515"/>
                  </a:lnTo>
                  <a:lnTo>
                    <a:pt x="31635" y="335470"/>
                  </a:lnTo>
                  <a:lnTo>
                    <a:pt x="36017" y="331368"/>
                  </a:lnTo>
                  <a:lnTo>
                    <a:pt x="40055" y="327621"/>
                  </a:lnTo>
                  <a:lnTo>
                    <a:pt x="42329" y="322389"/>
                  </a:lnTo>
                  <a:lnTo>
                    <a:pt x="42329" y="203098"/>
                  </a:lnTo>
                  <a:lnTo>
                    <a:pt x="105397" y="203098"/>
                  </a:lnTo>
                  <a:lnTo>
                    <a:pt x="149720" y="225971"/>
                  </a:lnTo>
                  <a:lnTo>
                    <a:pt x="164084" y="289814"/>
                  </a:lnTo>
                  <a:lnTo>
                    <a:pt x="171386" y="313537"/>
                  </a:lnTo>
                  <a:lnTo>
                    <a:pt x="183515" y="327812"/>
                  </a:lnTo>
                  <a:lnTo>
                    <a:pt x="200444" y="332587"/>
                  </a:lnTo>
                  <a:lnTo>
                    <a:pt x="208597" y="332155"/>
                  </a:lnTo>
                  <a:lnTo>
                    <a:pt x="210350" y="331470"/>
                  </a:lnTo>
                  <a:lnTo>
                    <a:pt x="217449" y="327355"/>
                  </a:lnTo>
                  <a:lnTo>
                    <a:pt x="222161" y="321462"/>
                  </a:lnTo>
                  <a:lnTo>
                    <a:pt x="224345" y="314096"/>
                  </a:lnTo>
                  <a:close/>
                </a:path>
                <a:path w="1215390" h="337820">
                  <a:moveTo>
                    <a:pt x="319633" y="19596"/>
                  </a:moveTo>
                  <a:lnTo>
                    <a:pt x="317360" y="14389"/>
                  </a:lnTo>
                  <a:lnTo>
                    <a:pt x="313016" y="10312"/>
                  </a:lnTo>
                  <a:lnTo>
                    <a:pt x="305981" y="5981"/>
                  </a:lnTo>
                  <a:lnTo>
                    <a:pt x="298069" y="4572"/>
                  </a:lnTo>
                  <a:lnTo>
                    <a:pt x="290233" y="6108"/>
                  </a:lnTo>
                  <a:lnTo>
                    <a:pt x="283413" y="10591"/>
                  </a:lnTo>
                  <a:lnTo>
                    <a:pt x="279412" y="14605"/>
                  </a:lnTo>
                  <a:lnTo>
                    <a:pt x="277304" y="19723"/>
                  </a:lnTo>
                  <a:lnTo>
                    <a:pt x="277304" y="322275"/>
                  </a:lnTo>
                  <a:lnTo>
                    <a:pt x="279425" y="327418"/>
                  </a:lnTo>
                  <a:lnTo>
                    <a:pt x="287413" y="335381"/>
                  </a:lnTo>
                  <a:lnTo>
                    <a:pt x="292544" y="337502"/>
                  </a:lnTo>
                  <a:lnTo>
                    <a:pt x="303822" y="337502"/>
                  </a:lnTo>
                  <a:lnTo>
                    <a:pt x="308940" y="335457"/>
                  </a:lnTo>
                  <a:lnTo>
                    <a:pt x="317360" y="327634"/>
                  </a:lnTo>
                  <a:lnTo>
                    <a:pt x="319633" y="322402"/>
                  </a:lnTo>
                  <a:lnTo>
                    <a:pt x="319633" y="19596"/>
                  </a:lnTo>
                  <a:close/>
                </a:path>
                <a:path w="1215390" h="337820">
                  <a:moveTo>
                    <a:pt x="652360" y="57111"/>
                  </a:moveTo>
                  <a:lnTo>
                    <a:pt x="619518" y="21094"/>
                  </a:lnTo>
                  <a:lnTo>
                    <a:pt x="565607" y="2349"/>
                  </a:lnTo>
                  <a:lnTo>
                    <a:pt x="536689" y="0"/>
                  </a:lnTo>
                  <a:lnTo>
                    <a:pt x="502285" y="3098"/>
                  </a:lnTo>
                  <a:lnTo>
                    <a:pt x="441121" y="27825"/>
                  </a:lnTo>
                  <a:lnTo>
                    <a:pt x="392480" y="75323"/>
                  </a:lnTo>
                  <a:lnTo>
                    <a:pt x="367118" y="135140"/>
                  </a:lnTo>
                  <a:lnTo>
                    <a:pt x="363931" y="168770"/>
                  </a:lnTo>
                  <a:lnTo>
                    <a:pt x="367118" y="202374"/>
                  </a:lnTo>
                  <a:lnTo>
                    <a:pt x="392480" y="262064"/>
                  </a:lnTo>
                  <a:lnTo>
                    <a:pt x="441121" y="309397"/>
                  </a:lnTo>
                  <a:lnTo>
                    <a:pt x="502285" y="334213"/>
                  </a:lnTo>
                  <a:lnTo>
                    <a:pt x="536689" y="337515"/>
                  </a:lnTo>
                  <a:lnTo>
                    <a:pt x="566293" y="335203"/>
                  </a:lnTo>
                  <a:lnTo>
                    <a:pt x="620153" y="316763"/>
                  </a:lnTo>
                  <a:lnTo>
                    <a:pt x="650709" y="292506"/>
                  </a:lnTo>
                  <a:lnTo>
                    <a:pt x="651852" y="170357"/>
                  </a:lnTo>
                  <a:lnTo>
                    <a:pt x="528040" y="154520"/>
                  </a:lnTo>
                  <a:lnTo>
                    <a:pt x="522732" y="194729"/>
                  </a:lnTo>
                  <a:lnTo>
                    <a:pt x="609079" y="196837"/>
                  </a:lnTo>
                  <a:lnTo>
                    <a:pt x="609079" y="273291"/>
                  </a:lnTo>
                  <a:lnTo>
                    <a:pt x="592429" y="282841"/>
                  </a:lnTo>
                  <a:lnTo>
                    <a:pt x="574776" y="289674"/>
                  </a:lnTo>
                  <a:lnTo>
                    <a:pt x="556183" y="293789"/>
                  </a:lnTo>
                  <a:lnTo>
                    <a:pt x="536689" y="295160"/>
                  </a:lnTo>
                  <a:lnTo>
                    <a:pt x="510425" y="292874"/>
                  </a:lnTo>
                  <a:lnTo>
                    <a:pt x="464362" y="274421"/>
                  </a:lnTo>
                  <a:lnTo>
                    <a:pt x="427520" y="238620"/>
                  </a:lnTo>
                  <a:lnTo>
                    <a:pt x="408597" y="194106"/>
                  </a:lnTo>
                  <a:lnTo>
                    <a:pt x="406260" y="168770"/>
                  </a:lnTo>
                  <a:lnTo>
                    <a:pt x="408597" y="143421"/>
                  </a:lnTo>
                  <a:lnTo>
                    <a:pt x="427532" y="98894"/>
                  </a:lnTo>
                  <a:lnTo>
                    <a:pt x="464362" y="63080"/>
                  </a:lnTo>
                  <a:lnTo>
                    <a:pt x="510438" y="44627"/>
                  </a:lnTo>
                  <a:lnTo>
                    <a:pt x="536689" y="42341"/>
                  </a:lnTo>
                  <a:lnTo>
                    <a:pt x="559219" y="44081"/>
                  </a:lnTo>
                  <a:lnTo>
                    <a:pt x="580136" y="49364"/>
                  </a:lnTo>
                  <a:lnTo>
                    <a:pt x="599694" y="58305"/>
                  </a:lnTo>
                  <a:lnTo>
                    <a:pt x="618109" y="70993"/>
                  </a:lnTo>
                  <a:lnTo>
                    <a:pt x="626148" y="74714"/>
                  </a:lnTo>
                  <a:lnTo>
                    <a:pt x="633996" y="75222"/>
                  </a:lnTo>
                  <a:lnTo>
                    <a:pt x="641273" y="72593"/>
                  </a:lnTo>
                  <a:lnTo>
                    <a:pt x="647573" y="66827"/>
                  </a:lnTo>
                  <a:lnTo>
                    <a:pt x="650875" y="62433"/>
                  </a:lnTo>
                  <a:lnTo>
                    <a:pt x="652360" y="57111"/>
                  </a:lnTo>
                  <a:close/>
                </a:path>
                <a:path w="1215390" h="337820">
                  <a:moveTo>
                    <a:pt x="928255" y="19596"/>
                  </a:moveTo>
                  <a:lnTo>
                    <a:pt x="925982" y="14389"/>
                  </a:lnTo>
                  <a:lnTo>
                    <a:pt x="921651" y="10325"/>
                  </a:lnTo>
                  <a:lnTo>
                    <a:pt x="914628" y="5981"/>
                  </a:lnTo>
                  <a:lnTo>
                    <a:pt x="906716" y="4572"/>
                  </a:lnTo>
                  <a:lnTo>
                    <a:pt x="898867" y="6108"/>
                  </a:lnTo>
                  <a:lnTo>
                    <a:pt x="892048" y="10591"/>
                  </a:lnTo>
                  <a:lnTo>
                    <a:pt x="888047" y="14605"/>
                  </a:lnTo>
                  <a:lnTo>
                    <a:pt x="885926" y="19723"/>
                  </a:lnTo>
                  <a:lnTo>
                    <a:pt x="885926" y="150037"/>
                  </a:lnTo>
                  <a:lnTo>
                    <a:pt x="745629" y="150037"/>
                  </a:lnTo>
                  <a:lnTo>
                    <a:pt x="745629" y="19596"/>
                  </a:lnTo>
                  <a:lnTo>
                    <a:pt x="743356" y="14389"/>
                  </a:lnTo>
                  <a:lnTo>
                    <a:pt x="739013" y="10325"/>
                  </a:lnTo>
                  <a:lnTo>
                    <a:pt x="731989" y="5981"/>
                  </a:lnTo>
                  <a:lnTo>
                    <a:pt x="724065" y="4572"/>
                  </a:lnTo>
                  <a:lnTo>
                    <a:pt x="716216" y="6108"/>
                  </a:lnTo>
                  <a:lnTo>
                    <a:pt x="709396" y="10591"/>
                  </a:lnTo>
                  <a:lnTo>
                    <a:pt x="705396" y="14605"/>
                  </a:lnTo>
                  <a:lnTo>
                    <a:pt x="703300" y="19748"/>
                  </a:lnTo>
                  <a:lnTo>
                    <a:pt x="703300" y="322262"/>
                  </a:lnTo>
                  <a:lnTo>
                    <a:pt x="705421" y="327393"/>
                  </a:lnTo>
                  <a:lnTo>
                    <a:pt x="709396" y="331355"/>
                  </a:lnTo>
                  <a:lnTo>
                    <a:pt x="716191" y="335838"/>
                  </a:lnTo>
                  <a:lnTo>
                    <a:pt x="724077" y="337388"/>
                  </a:lnTo>
                  <a:lnTo>
                    <a:pt x="732015" y="335978"/>
                  </a:lnTo>
                  <a:lnTo>
                    <a:pt x="739013" y="331635"/>
                  </a:lnTo>
                  <a:lnTo>
                    <a:pt x="743343" y="327634"/>
                  </a:lnTo>
                  <a:lnTo>
                    <a:pt x="745629" y="322402"/>
                  </a:lnTo>
                  <a:lnTo>
                    <a:pt x="745629" y="191935"/>
                  </a:lnTo>
                  <a:lnTo>
                    <a:pt x="885926" y="191935"/>
                  </a:lnTo>
                  <a:lnTo>
                    <a:pt x="885926" y="322275"/>
                  </a:lnTo>
                  <a:lnTo>
                    <a:pt x="888060" y="327418"/>
                  </a:lnTo>
                  <a:lnTo>
                    <a:pt x="896023" y="335381"/>
                  </a:lnTo>
                  <a:lnTo>
                    <a:pt x="901179" y="337502"/>
                  </a:lnTo>
                  <a:lnTo>
                    <a:pt x="912456" y="337502"/>
                  </a:lnTo>
                  <a:lnTo>
                    <a:pt x="917562" y="335457"/>
                  </a:lnTo>
                  <a:lnTo>
                    <a:pt x="925969" y="327634"/>
                  </a:lnTo>
                  <a:lnTo>
                    <a:pt x="928255" y="322402"/>
                  </a:lnTo>
                  <a:lnTo>
                    <a:pt x="928255" y="19596"/>
                  </a:lnTo>
                  <a:close/>
                </a:path>
                <a:path w="1215390" h="337820">
                  <a:moveTo>
                    <a:pt x="1214945" y="19748"/>
                  </a:moveTo>
                  <a:lnTo>
                    <a:pt x="1212850" y="14630"/>
                  </a:lnTo>
                  <a:lnTo>
                    <a:pt x="1208798" y="10553"/>
                  </a:lnTo>
                  <a:lnTo>
                    <a:pt x="1204772" y="6565"/>
                  </a:lnTo>
                  <a:lnTo>
                    <a:pt x="1199642" y="4457"/>
                  </a:lnTo>
                  <a:lnTo>
                    <a:pt x="978446" y="4457"/>
                  </a:lnTo>
                  <a:lnTo>
                    <a:pt x="973328" y="6591"/>
                  </a:lnTo>
                  <a:lnTo>
                    <a:pt x="965301" y="14605"/>
                  </a:lnTo>
                  <a:lnTo>
                    <a:pt x="963180" y="19735"/>
                  </a:lnTo>
                  <a:lnTo>
                    <a:pt x="963180" y="30975"/>
                  </a:lnTo>
                  <a:lnTo>
                    <a:pt x="965225" y="36080"/>
                  </a:lnTo>
                  <a:lnTo>
                    <a:pt x="973061" y="44513"/>
                  </a:lnTo>
                  <a:lnTo>
                    <a:pt x="978281" y="46812"/>
                  </a:lnTo>
                  <a:lnTo>
                    <a:pt x="1068133" y="46812"/>
                  </a:lnTo>
                  <a:lnTo>
                    <a:pt x="1068133" y="322275"/>
                  </a:lnTo>
                  <a:lnTo>
                    <a:pt x="1070254" y="327406"/>
                  </a:lnTo>
                  <a:lnTo>
                    <a:pt x="1078242" y="335381"/>
                  </a:lnTo>
                  <a:lnTo>
                    <a:pt x="1083373" y="337502"/>
                  </a:lnTo>
                  <a:lnTo>
                    <a:pt x="1094765" y="337502"/>
                  </a:lnTo>
                  <a:lnTo>
                    <a:pt x="1099896" y="335381"/>
                  </a:lnTo>
                  <a:lnTo>
                    <a:pt x="1107884" y="327406"/>
                  </a:lnTo>
                  <a:lnTo>
                    <a:pt x="1110005" y="322275"/>
                  </a:lnTo>
                  <a:lnTo>
                    <a:pt x="1110005" y="46812"/>
                  </a:lnTo>
                  <a:lnTo>
                    <a:pt x="1199819" y="46812"/>
                  </a:lnTo>
                  <a:lnTo>
                    <a:pt x="1205026" y="44526"/>
                  </a:lnTo>
                  <a:lnTo>
                    <a:pt x="1212913" y="36055"/>
                  </a:lnTo>
                  <a:lnTo>
                    <a:pt x="1214945" y="30949"/>
                  </a:lnTo>
                  <a:lnTo>
                    <a:pt x="1214945" y="19748"/>
                  </a:lnTo>
                  <a:close/>
                </a:path>
              </a:pathLst>
            </a:custGeom>
            <a:solidFill>
              <a:srgbClr val="48C5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89890" y="10315781"/>
            <a:ext cx="479933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www.brightshadow.org.uk</a:t>
            </a:r>
            <a:endParaRPr sz="2950" dirty="0">
              <a:latin typeface="Poppins Light"/>
              <a:cs typeface="Poppins 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5"/>
              </a:spcBef>
            </a:pPr>
            <a:r>
              <a:rPr dirty="0"/>
              <a:t>Who we </a:t>
            </a:r>
            <a:r>
              <a:rPr spc="-25" dirty="0"/>
              <a:t>are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02515" y="3404996"/>
            <a:ext cx="297942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10" dirty="0">
                <a:latin typeface="Poppins Light"/>
                <a:cs typeface="Poppins Light"/>
              </a:rPr>
              <a:t>Participants</a:t>
            </a:r>
            <a:endParaRPr sz="3950">
              <a:latin typeface="Poppins Light"/>
              <a:cs typeface="Poppins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46059" y="2952654"/>
            <a:ext cx="189420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10" dirty="0">
                <a:latin typeface="Poppins Light"/>
                <a:cs typeface="Poppins Light"/>
              </a:rPr>
              <a:t>Session</a:t>
            </a:r>
            <a:endParaRPr sz="3950">
              <a:latin typeface="Poppins Light"/>
              <a:cs typeface="Poppins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46059" y="3555777"/>
            <a:ext cx="3790950" cy="1231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Poppins Light"/>
                <a:cs typeface="Poppins Light"/>
              </a:rPr>
              <a:t>Coordinators </a:t>
            </a:r>
            <a:r>
              <a:rPr sz="3950" spc="-50" dirty="0">
                <a:latin typeface="Poppins Light"/>
                <a:cs typeface="Poppins Light"/>
              </a:rPr>
              <a:t>&amp; </a:t>
            </a:r>
            <a:r>
              <a:rPr sz="3950" spc="-10" dirty="0">
                <a:latin typeface="Poppins Light"/>
                <a:cs typeface="Poppins Light"/>
              </a:rPr>
              <a:t>Volunteers</a:t>
            </a:r>
            <a:endParaRPr sz="3950">
              <a:latin typeface="Poppins Light"/>
              <a:cs typeface="Poppins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90106" y="3404996"/>
            <a:ext cx="152082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10" dirty="0">
                <a:latin typeface="Poppins Light"/>
                <a:cs typeface="Poppins Light"/>
              </a:rPr>
              <a:t>Artists</a:t>
            </a:r>
            <a:endParaRPr sz="3950">
              <a:latin typeface="Poppins Light"/>
              <a:cs typeface="Poppins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839179" y="3404996"/>
            <a:ext cx="264033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Poppins Light"/>
                <a:cs typeface="Poppins Light"/>
              </a:rPr>
              <a:t>Staff </a:t>
            </a:r>
            <a:r>
              <a:rPr sz="3950" spc="-20" dirty="0">
                <a:latin typeface="Poppins Light"/>
                <a:cs typeface="Poppins Light"/>
              </a:rPr>
              <a:t>team</a:t>
            </a:r>
            <a:endParaRPr sz="3950">
              <a:latin typeface="Poppins Light"/>
              <a:cs typeface="Poppins Ligh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15207" y="5427059"/>
            <a:ext cx="18284825" cy="3016885"/>
            <a:chOff x="915207" y="5427059"/>
            <a:chExt cx="18284825" cy="301688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207" y="5427353"/>
              <a:ext cx="4336977" cy="30160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3757" y="5429038"/>
              <a:ext cx="4347522" cy="301433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02830" y="5427059"/>
              <a:ext cx="4347511" cy="30163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51904" y="5427059"/>
              <a:ext cx="4347511" cy="30163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080"/>
            <a:chOff x="0" y="0"/>
            <a:chExt cx="20104100" cy="11308080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20104100" cy="11308080"/>
            </a:xfrm>
            <a:custGeom>
              <a:avLst/>
              <a:gdLst/>
              <a:ahLst/>
              <a:cxnLst/>
              <a:rect l="l" t="t" r="r" b="b"/>
              <a:pathLst>
                <a:path w="20104100" h="11308080">
                  <a:moveTo>
                    <a:pt x="2010410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1297920"/>
                  </a:lnTo>
                  <a:lnTo>
                    <a:pt x="0" y="11308080"/>
                  </a:lnTo>
                  <a:lnTo>
                    <a:pt x="20104100" y="11308080"/>
                  </a:lnTo>
                  <a:lnTo>
                    <a:pt x="20104100" y="11298085"/>
                  </a:lnTo>
                  <a:lnTo>
                    <a:pt x="20104100" y="11297920"/>
                  </a:lnTo>
                  <a:lnTo>
                    <a:pt x="20104100" y="10464"/>
                  </a:lnTo>
                  <a:lnTo>
                    <a:pt x="20093623" y="10464"/>
                  </a:lnTo>
                  <a:lnTo>
                    <a:pt x="20093623" y="11297920"/>
                  </a:lnTo>
                  <a:lnTo>
                    <a:pt x="10464" y="11297920"/>
                  </a:lnTo>
                  <a:lnTo>
                    <a:pt x="10464" y="10160"/>
                  </a:lnTo>
                  <a:lnTo>
                    <a:pt x="20104100" y="10160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72444" y="10396353"/>
              <a:ext cx="1929764" cy="339090"/>
            </a:xfrm>
            <a:custGeom>
              <a:avLst/>
              <a:gdLst/>
              <a:ahLst/>
              <a:cxnLst/>
              <a:rect l="l" t="t" r="r" b="b"/>
              <a:pathLst>
                <a:path w="1929765" h="339090">
                  <a:moveTo>
                    <a:pt x="253212" y="243598"/>
                  </a:moveTo>
                  <a:lnTo>
                    <a:pt x="232143" y="192201"/>
                  </a:lnTo>
                  <a:lnTo>
                    <a:pt x="199402" y="169570"/>
                  </a:lnTo>
                  <a:lnTo>
                    <a:pt x="157022" y="154381"/>
                  </a:lnTo>
                  <a:lnTo>
                    <a:pt x="131152" y="148742"/>
                  </a:lnTo>
                  <a:lnTo>
                    <a:pt x="130873" y="148793"/>
                  </a:lnTo>
                  <a:lnTo>
                    <a:pt x="91503" y="138582"/>
                  </a:lnTo>
                  <a:lnTo>
                    <a:pt x="63157" y="125031"/>
                  </a:lnTo>
                  <a:lnTo>
                    <a:pt x="45923" y="108178"/>
                  </a:lnTo>
                  <a:lnTo>
                    <a:pt x="39852" y="88074"/>
                  </a:lnTo>
                  <a:lnTo>
                    <a:pt x="41351" y="76504"/>
                  </a:lnTo>
                  <a:lnTo>
                    <a:pt x="77876" y="38138"/>
                  </a:lnTo>
                  <a:lnTo>
                    <a:pt x="128371" y="27508"/>
                  </a:lnTo>
                  <a:lnTo>
                    <a:pt x="136474" y="27863"/>
                  </a:lnTo>
                  <a:lnTo>
                    <a:pt x="176771" y="38874"/>
                  </a:lnTo>
                  <a:lnTo>
                    <a:pt x="219583" y="63779"/>
                  </a:lnTo>
                  <a:lnTo>
                    <a:pt x="223240" y="64630"/>
                  </a:lnTo>
                  <a:lnTo>
                    <a:pt x="229692" y="63093"/>
                  </a:lnTo>
                  <a:lnTo>
                    <a:pt x="232397" y="60947"/>
                  </a:lnTo>
                  <a:lnTo>
                    <a:pt x="239229" y="50012"/>
                  </a:lnTo>
                  <a:lnTo>
                    <a:pt x="237832" y="43014"/>
                  </a:lnTo>
                  <a:lnTo>
                    <a:pt x="201663" y="20218"/>
                  </a:lnTo>
                  <a:lnTo>
                    <a:pt x="159321" y="3911"/>
                  </a:lnTo>
                  <a:lnTo>
                    <a:pt x="128371" y="12"/>
                  </a:lnTo>
                  <a:lnTo>
                    <a:pt x="105651" y="1574"/>
                  </a:lnTo>
                  <a:lnTo>
                    <a:pt x="64909" y="14008"/>
                  </a:lnTo>
                  <a:lnTo>
                    <a:pt x="31902" y="38239"/>
                  </a:lnTo>
                  <a:lnTo>
                    <a:pt x="12344" y="88112"/>
                  </a:lnTo>
                  <a:lnTo>
                    <a:pt x="19469" y="118491"/>
                  </a:lnTo>
                  <a:lnTo>
                    <a:pt x="40817" y="143268"/>
                  </a:lnTo>
                  <a:lnTo>
                    <a:pt x="76352" y="162382"/>
                  </a:lnTo>
                  <a:lnTo>
                    <a:pt x="126022" y="175780"/>
                  </a:lnTo>
                  <a:lnTo>
                    <a:pt x="126326" y="175704"/>
                  </a:lnTo>
                  <a:lnTo>
                    <a:pt x="169468" y="186880"/>
                  </a:lnTo>
                  <a:lnTo>
                    <a:pt x="200393" y="201917"/>
                  </a:lnTo>
                  <a:lnTo>
                    <a:pt x="219011" y="220764"/>
                  </a:lnTo>
                  <a:lnTo>
                    <a:pt x="225234" y="243370"/>
                  </a:lnTo>
                  <a:lnTo>
                    <a:pt x="223608" y="256209"/>
                  </a:lnTo>
                  <a:lnTo>
                    <a:pt x="198767" y="288874"/>
                  </a:lnTo>
                  <a:lnTo>
                    <a:pt x="148450" y="308229"/>
                  </a:lnTo>
                  <a:lnTo>
                    <a:pt x="128117" y="309549"/>
                  </a:lnTo>
                  <a:lnTo>
                    <a:pt x="101993" y="306971"/>
                  </a:lnTo>
                  <a:lnTo>
                    <a:pt x="75984" y="299250"/>
                  </a:lnTo>
                  <a:lnTo>
                    <a:pt x="50177" y="286435"/>
                  </a:lnTo>
                  <a:lnTo>
                    <a:pt x="24676" y="268566"/>
                  </a:lnTo>
                  <a:lnTo>
                    <a:pt x="21755" y="266065"/>
                  </a:lnTo>
                  <a:lnTo>
                    <a:pt x="18326" y="264998"/>
                  </a:lnTo>
                  <a:lnTo>
                    <a:pt x="10883" y="265836"/>
                  </a:lnTo>
                  <a:lnTo>
                    <a:pt x="7747" y="267487"/>
                  </a:lnTo>
                  <a:lnTo>
                    <a:pt x="5181" y="270510"/>
                  </a:lnTo>
                  <a:lnTo>
                    <a:pt x="0" y="277291"/>
                  </a:lnTo>
                  <a:lnTo>
                    <a:pt x="660" y="284111"/>
                  </a:lnTo>
                  <a:lnTo>
                    <a:pt x="37084" y="310426"/>
                  </a:lnTo>
                  <a:lnTo>
                    <a:pt x="98234" y="334327"/>
                  </a:lnTo>
                  <a:lnTo>
                    <a:pt x="129298" y="337515"/>
                  </a:lnTo>
                  <a:lnTo>
                    <a:pt x="153200" y="335826"/>
                  </a:lnTo>
                  <a:lnTo>
                    <a:pt x="196481" y="322453"/>
                  </a:lnTo>
                  <a:lnTo>
                    <a:pt x="232067" y="296481"/>
                  </a:lnTo>
                  <a:lnTo>
                    <a:pt x="250850" y="262801"/>
                  </a:lnTo>
                  <a:lnTo>
                    <a:pt x="253212" y="243598"/>
                  </a:lnTo>
                  <a:close/>
                </a:path>
                <a:path w="1929765" h="339090">
                  <a:moveTo>
                    <a:pt x="519010" y="15240"/>
                  </a:moveTo>
                  <a:lnTo>
                    <a:pt x="517474" y="11722"/>
                  </a:lnTo>
                  <a:lnTo>
                    <a:pt x="508355" y="3251"/>
                  </a:lnTo>
                  <a:lnTo>
                    <a:pt x="499148" y="3289"/>
                  </a:lnTo>
                  <a:lnTo>
                    <a:pt x="493471" y="8928"/>
                  </a:lnTo>
                  <a:lnTo>
                    <a:pt x="490626" y="11785"/>
                  </a:lnTo>
                  <a:lnTo>
                    <a:pt x="489191" y="15252"/>
                  </a:lnTo>
                  <a:lnTo>
                    <a:pt x="489191" y="156171"/>
                  </a:lnTo>
                  <a:lnTo>
                    <a:pt x="328917" y="156171"/>
                  </a:lnTo>
                  <a:lnTo>
                    <a:pt x="328917" y="15227"/>
                  </a:lnTo>
                  <a:lnTo>
                    <a:pt x="327342" y="11684"/>
                  </a:lnTo>
                  <a:lnTo>
                    <a:pt x="318300" y="3251"/>
                  </a:lnTo>
                  <a:lnTo>
                    <a:pt x="309054" y="3302"/>
                  </a:lnTo>
                  <a:lnTo>
                    <a:pt x="300520" y="11785"/>
                  </a:lnTo>
                  <a:lnTo>
                    <a:pt x="299085" y="15278"/>
                  </a:lnTo>
                  <a:lnTo>
                    <a:pt x="299085" y="326428"/>
                  </a:lnTo>
                  <a:lnTo>
                    <a:pt x="300520" y="329933"/>
                  </a:lnTo>
                  <a:lnTo>
                    <a:pt x="309029" y="338416"/>
                  </a:lnTo>
                  <a:lnTo>
                    <a:pt x="318338" y="338467"/>
                  </a:lnTo>
                  <a:lnTo>
                    <a:pt x="327342" y="330022"/>
                  </a:lnTo>
                  <a:lnTo>
                    <a:pt x="328917" y="326478"/>
                  </a:lnTo>
                  <a:lnTo>
                    <a:pt x="328917" y="185508"/>
                  </a:lnTo>
                  <a:lnTo>
                    <a:pt x="489191" y="185508"/>
                  </a:lnTo>
                  <a:lnTo>
                    <a:pt x="489191" y="326428"/>
                  </a:lnTo>
                  <a:lnTo>
                    <a:pt x="490626" y="329933"/>
                  </a:lnTo>
                  <a:lnTo>
                    <a:pt x="496303" y="335597"/>
                  </a:lnTo>
                  <a:lnTo>
                    <a:pt x="499808" y="337058"/>
                  </a:lnTo>
                  <a:lnTo>
                    <a:pt x="507873" y="337058"/>
                  </a:lnTo>
                  <a:lnTo>
                    <a:pt x="511416" y="335635"/>
                  </a:lnTo>
                  <a:lnTo>
                    <a:pt x="517474" y="329996"/>
                  </a:lnTo>
                  <a:lnTo>
                    <a:pt x="519010" y="326478"/>
                  </a:lnTo>
                  <a:lnTo>
                    <a:pt x="519010" y="15240"/>
                  </a:lnTo>
                  <a:close/>
                </a:path>
                <a:path w="1929765" h="339090">
                  <a:moveTo>
                    <a:pt x="825195" y="320446"/>
                  </a:moveTo>
                  <a:lnTo>
                    <a:pt x="823582" y="316750"/>
                  </a:lnTo>
                  <a:lnTo>
                    <a:pt x="799668" y="252907"/>
                  </a:lnTo>
                  <a:lnTo>
                    <a:pt x="788517" y="223100"/>
                  </a:lnTo>
                  <a:lnTo>
                    <a:pt x="757161" y="139382"/>
                  </a:lnTo>
                  <a:lnTo>
                    <a:pt x="757161" y="223100"/>
                  </a:lnTo>
                  <a:lnTo>
                    <a:pt x="635812" y="223100"/>
                  </a:lnTo>
                  <a:lnTo>
                    <a:pt x="696696" y="61849"/>
                  </a:lnTo>
                  <a:lnTo>
                    <a:pt x="757161" y="223100"/>
                  </a:lnTo>
                  <a:lnTo>
                    <a:pt x="757161" y="139382"/>
                  </a:lnTo>
                  <a:lnTo>
                    <a:pt x="728129" y="61849"/>
                  </a:lnTo>
                  <a:lnTo>
                    <a:pt x="710704" y="15316"/>
                  </a:lnTo>
                  <a:lnTo>
                    <a:pt x="709307" y="11137"/>
                  </a:lnTo>
                  <a:lnTo>
                    <a:pt x="705726" y="6032"/>
                  </a:lnTo>
                  <a:lnTo>
                    <a:pt x="689775" y="6032"/>
                  </a:lnTo>
                  <a:lnTo>
                    <a:pt x="684644" y="9169"/>
                  </a:lnTo>
                  <a:lnTo>
                    <a:pt x="681761" y="15417"/>
                  </a:lnTo>
                  <a:lnTo>
                    <a:pt x="568833" y="316941"/>
                  </a:lnTo>
                  <a:lnTo>
                    <a:pt x="567296" y="320446"/>
                  </a:lnTo>
                  <a:lnTo>
                    <a:pt x="582841" y="337058"/>
                  </a:lnTo>
                  <a:lnTo>
                    <a:pt x="589597" y="337058"/>
                  </a:lnTo>
                  <a:lnTo>
                    <a:pt x="594436" y="333667"/>
                  </a:lnTo>
                  <a:lnTo>
                    <a:pt x="624789" y="252907"/>
                  </a:lnTo>
                  <a:lnTo>
                    <a:pt x="768172" y="252907"/>
                  </a:lnTo>
                  <a:lnTo>
                    <a:pt x="798512" y="333679"/>
                  </a:lnTo>
                  <a:lnTo>
                    <a:pt x="803300" y="337019"/>
                  </a:lnTo>
                  <a:lnTo>
                    <a:pt x="810501" y="337019"/>
                  </a:lnTo>
                  <a:lnTo>
                    <a:pt x="823595" y="328142"/>
                  </a:lnTo>
                  <a:lnTo>
                    <a:pt x="825169" y="324421"/>
                  </a:lnTo>
                  <a:lnTo>
                    <a:pt x="825195" y="320446"/>
                  </a:lnTo>
                  <a:close/>
                </a:path>
                <a:path w="1929765" h="339090">
                  <a:moveTo>
                    <a:pt x="1110145" y="171323"/>
                  </a:moveTo>
                  <a:lnTo>
                    <a:pt x="1107084" y="138214"/>
                  </a:lnTo>
                  <a:lnTo>
                    <a:pt x="1097927" y="107480"/>
                  </a:lnTo>
                  <a:lnTo>
                    <a:pt x="1082713" y="79235"/>
                  </a:lnTo>
                  <a:lnTo>
                    <a:pt x="1080325" y="76352"/>
                  </a:lnTo>
                  <a:lnTo>
                    <a:pt x="1080325" y="171069"/>
                  </a:lnTo>
                  <a:lnTo>
                    <a:pt x="1077823" y="198196"/>
                  </a:lnTo>
                  <a:lnTo>
                    <a:pt x="1057859" y="246418"/>
                  </a:lnTo>
                  <a:lnTo>
                    <a:pt x="1019517" y="284746"/>
                  </a:lnTo>
                  <a:lnTo>
                    <a:pt x="971169" y="304723"/>
                  </a:lnTo>
                  <a:lnTo>
                    <a:pt x="943965" y="307225"/>
                  </a:lnTo>
                  <a:lnTo>
                    <a:pt x="898194" y="307225"/>
                  </a:lnTo>
                  <a:lnTo>
                    <a:pt x="898194" y="34467"/>
                  </a:lnTo>
                  <a:lnTo>
                    <a:pt x="943914" y="34467"/>
                  </a:lnTo>
                  <a:lnTo>
                    <a:pt x="996365" y="44831"/>
                  </a:lnTo>
                  <a:lnTo>
                    <a:pt x="1040472" y="74790"/>
                  </a:lnTo>
                  <a:lnTo>
                    <a:pt x="1070317" y="118833"/>
                  </a:lnTo>
                  <a:lnTo>
                    <a:pt x="1080325" y="171069"/>
                  </a:lnTo>
                  <a:lnTo>
                    <a:pt x="1080325" y="76352"/>
                  </a:lnTo>
                  <a:lnTo>
                    <a:pt x="1038593" y="34467"/>
                  </a:lnTo>
                  <a:lnTo>
                    <a:pt x="977049" y="7734"/>
                  </a:lnTo>
                  <a:lnTo>
                    <a:pt x="943965" y="4648"/>
                  </a:lnTo>
                  <a:lnTo>
                    <a:pt x="879017" y="4648"/>
                  </a:lnTo>
                  <a:lnTo>
                    <a:pt x="875512" y="6096"/>
                  </a:lnTo>
                  <a:lnTo>
                    <a:pt x="872667" y="8928"/>
                  </a:lnTo>
                  <a:lnTo>
                    <a:pt x="869848" y="11785"/>
                  </a:lnTo>
                  <a:lnTo>
                    <a:pt x="868400" y="15265"/>
                  </a:lnTo>
                  <a:lnTo>
                    <a:pt x="868400" y="326428"/>
                  </a:lnTo>
                  <a:lnTo>
                    <a:pt x="869746" y="329844"/>
                  </a:lnTo>
                  <a:lnTo>
                    <a:pt x="872451" y="332524"/>
                  </a:lnTo>
                  <a:lnTo>
                    <a:pt x="875030" y="335114"/>
                  </a:lnTo>
                  <a:lnTo>
                    <a:pt x="878141" y="336626"/>
                  </a:lnTo>
                  <a:lnTo>
                    <a:pt x="882142" y="337058"/>
                  </a:lnTo>
                  <a:lnTo>
                    <a:pt x="943965" y="337058"/>
                  </a:lnTo>
                  <a:lnTo>
                    <a:pt x="977049" y="334010"/>
                  </a:lnTo>
                  <a:lnTo>
                    <a:pt x="1007732" y="324878"/>
                  </a:lnTo>
                  <a:lnTo>
                    <a:pt x="1035913" y="309740"/>
                  </a:lnTo>
                  <a:lnTo>
                    <a:pt x="1038948" y="307225"/>
                  </a:lnTo>
                  <a:lnTo>
                    <a:pt x="1061478" y="288607"/>
                  </a:lnTo>
                  <a:lnTo>
                    <a:pt x="1082713" y="263144"/>
                  </a:lnTo>
                  <a:lnTo>
                    <a:pt x="1097927" y="235038"/>
                  </a:lnTo>
                  <a:lnTo>
                    <a:pt x="1107084" y="204406"/>
                  </a:lnTo>
                  <a:lnTo>
                    <a:pt x="1110145" y="171323"/>
                  </a:lnTo>
                  <a:close/>
                </a:path>
                <a:path w="1929765" h="339090">
                  <a:moveTo>
                    <a:pt x="1467548" y="168490"/>
                  </a:moveTo>
                  <a:lnTo>
                    <a:pt x="1464437" y="134797"/>
                  </a:lnTo>
                  <a:lnTo>
                    <a:pt x="1455623" y="103619"/>
                  </a:lnTo>
                  <a:lnTo>
                    <a:pt x="1441132" y="75044"/>
                  </a:lnTo>
                  <a:lnTo>
                    <a:pt x="1437259" y="70078"/>
                  </a:lnTo>
                  <a:lnTo>
                    <a:pt x="1437259" y="168490"/>
                  </a:lnTo>
                  <a:lnTo>
                    <a:pt x="1434642" y="196265"/>
                  </a:lnTo>
                  <a:lnTo>
                    <a:pt x="1415351" y="245414"/>
                  </a:lnTo>
                  <a:lnTo>
                    <a:pt x="1378775" y="284403"/>
                  </a:lnTo>
                  <a:lnTo>
                    <a:pt x="1333042" y="304685"/>
                  </a:lnTo>
                  <a:lnTo>
                    <a:pt x="1307388" y="307238"/>
                  </a:lnTo>
                  <a:lnTo>
                    <a:pt x="1281684" y="304685"/>
                  </a:lnTo>
                  <a:lnTo>
                    <a:pt x="1235849" y="284530"/>
                  </a:lnTo>
                  <a:lnTo>
                    <a:pt x="1199121" y="245694"/>
                  </a:lnTo>
                  <a:lnTo>
                    <a:pt x="1179931" y="196202"/>
                  </a:lnTo>
                  <a:lnTo>
                    <a:pt x="1177531" y="168287"/>
                  </a:lnTo>
                  <a:lnTo>
                    <a:pt x="1179944" y="140347"/>
                  </a:lnTo>
                  <a:lnTo>
                    <a:pt x="1199108" y="91160"/>
                  </a:lnTo>
                  <a:lnTo>
                    <a:pt x="1235862" y="52730"/>
                  </a:lnTo>
                  <a:lnTo>
                    <a:pt x="1281849" y="32791"/>
                  </a:lnTo>
                  <a:lnTo>
                    <a:pt x="1307617" y="30276"/>
                  </a:lnTo>
                  <a:lnTo>
                    <a:pt x="1333360" y="32791"/>
                  </a:lnTo>
                  <a:lnTo>
                    <a:pt x="1379105" y="52730"/>
                  </a:lnTo>
                  <a:lnTo>
                    <a:pt x="1415491" y="91173"/>
                  </a:lnTo>
                  <a:lnTo>
                    <a:pt x="1434680" y="140474"/>
                  </a:lnTo>
                  <a:lnTo>
                    <a:pt x="1437259" y="168490"/>
                  </a:lnTo>
                  <a:lnTo>
                    <a:pt x="1437259" y="70078"/>
                  </a:lnTo>
                  <a:lnTo>
                    <a:pt x="1399565" y="30276"/>
                  </a:lnTo>
                  <a:lnTo>
                    <a:pt x="1340091" y="3098"/>
                  </a:lnTo>
                  <a:lnTo>
                    <a:pt x="1308087" y="0"/>
                  </a:lnTo>
                  <a:lnTo>
                    <a:pt x="1275994" y="3098"/>
                  </a:lnTo>
                  <a:lnTo>
                    <a:pt x="1219187" y="27762"/>
                  </a:lnTo>
                  <a:lnTo>
                    <a:pt x="1174356" y="75057"/>
                  </a:lnTo>
                  <a:lnTo>
                    <a:pt x="1150823" y="134797"/>
                  </a:lnTo>
                  <a:lnTo>
                    <a:pt x="1147686" y="168490"/>
                  </a:lnTo>
                  <a:lnTo>
                    <a:pt x="1150823" y="202260"/>
                  </a:lnTo>
                  <a:lnTo>
                    <a:pt x="1174369" y="262001"/>
                  </a:lnTo>
                  <a:lnTo>
                    <a:pt x="1219200" y="309295"/>
                  </a:lnTo>
                  <a:lnTo>
                    <a:pt x="1276007" y="333959"/>
                  </a:lnTo>
                  <a:lnTo>
                    <a:pt x="1308087" y="337058"/>
                  </a:lnTo>
                  <a:lnTo>
                    <a:pt x="1340129" y="333959"/>
                  </a:lnTo>
                  <a:lnTo>
                    <a:pt x="1396707" y="309295"/>
                  </a:lnTo>
                  <a:lnTo>
                    <a:pt x="1441145" y="261988"/>
                  </a:lnTo>
                  <a:lnTo>
                    <a:pt x="1464437" y="202222"/>
                  </a:lnTo>
                  <a:lnTo>
                    <a:pt x="1467548" y="168490"/>
                  </a:lnTo>
                  <a:close/>
                </a:path>
                <a:path w="1929765" h="339090">
                  <a:moveTo>
                    <a:pt x="1929485" y="19850"/>
                  </a:moveTo>
                  <a:lnTo>
                    <a:pt x="1928088" y="16002"/>
                  </a:lnTo>
                  <a:lnTo>
                    <a:pt x="1926653" y="12141"/>
                  </a:lnTo>
                  <a:lnTo>
                    <a:pt x="1924050" y="9372"/>
                  </a:lnTo>
                  <a:lnTo>
                    <a:pt x="1911870" y="3860"/>
                  </a:lnTo>
                  <a:lnTo>
                    <a:pt x="1904758" y="6426"/>
                  </a:lnTo>
                  <a:lnTo>
                    <a:pt x="1900389" y="15163"/>
                  </a:lnTo>
                  <a:lnTo>
                    <a:pt x="1800987" y="284010"/>
                  </a:lnTo>
                  <a:lnTo>
                    <a:pt x="1721853" y="95758"/>
                  </a:lnTo>
                  <a:lnTo>
                    <a:pt x="1718767" y="89992"/>
                  </a:lnTo>
                  <a:lnTo>
                    <a:pt x="1713826" y="86906"/>
                  </a:lnTo>
                  <a:lnTo>
                    <a:pt x="1701317" y="86906"/>
                  </a:lnTo>
                  <a:lnTo>
                    <a:pt x="1696389" y="89992"/>
                  </a:lnTo>
                  <a:lnTo>
                    <a:pt x="1693176" y="96037"/>
                  </a:lnTo>
                  <a:lnTo>
                    <a:pt x="1613700" y="284035"/>
                  </a:lnTo>
                  <a:lnTo>
                    <a:pt x="1514284" y="15100"/>
                  </a:lnTo>
                  <a:lnTo>
                    <a:pt x="1512633" y="11455"/>
                  </a:lnTo>
                  <a:lnTo>
                    <a:pt x="1509852" y="8864"/>
                  </a:lnTo>
                  <a:lnTo>
                    <a:pt x="1502156" y="6019"/>
                  </a:lnTo>
                  <a:lnTo>
                    <a:pt x="1498396" y="6134"/>
                  </a:lnTo>
                  <a:lnTo>
                    <a:pt x="1491068" y="9398"/>
                  </a:lnTo>
                  <a:lnTo>
                    <a:pt x="1488503" y="12166"/>
                  </a:lnTo>
                  <a:lnTo>
                    <a:pt x="1485658" y="19850"/>
                  </a:lnTo>
                  <a:lnTo>
                    <a:pt x="1485773" y="23647"/>
                  </a:lnTo>
                  <a:lnTo>
                    <a:pt x="1487360" y="27203"/>
                  </a:lnTo>
                  <a:lnTo>
                    <a:pt x="1599133" y="325221"/>
                  </a:lnTo>
                  <a:lnTo>
                    <a:pt x="1599628" y="327964"/>
                  </a:lnTo>
                  <a:lnTo>
                    <a:pt x="1601089" y="330581"/>
                  </a:lnTo>
                  <a:lnTo>
                    <a:pt x="1608175" y="337693"/>
                  </a:lnTo>
                  <a:lnTo>
                    <a:pt x="1614208" y="338632"/>
                  </a:lnTo>
                  <a:lnTo>
                    <a:pt x="1622704" y="334352"/>
                  </a:lnTo>
                  <a:lnTo>
                    <a:pt x="1623618" y="333679"/>
                  </a:lnTo>
                  <a:lnTo>
                    <a:pt x="1626196" y="331127"/>
                  </a:lnTo>
                  <a:lnTo>
                    <a:pt x="1627581" y="328739"/>
                  </a:lnTo>
                  <a:lnTo>
                    <a:pt x="1627847" y="326466"/>
                  </a:lnTo>
                  <a:lnTo>
                    <a:pt x="1707565" y="138074"/>
                  </a:lnTo>
                  <a:lnTo>
                    <a:pt x="1787626" y="328599"/>
                  </a:lnTo>
                  <a:lnTo>
                    <a:pt x="1791119" y="335584"/>
                  </a:lnTo>
                  <a:lnTo>
                    <a:pt x="1796313" y="337045"/>
                  </a:lnTo>
                  <a:lnTo>
                    <a:pt x="1802892" y="337019"/>
                  </a:lnTo>
                  <a:lnTo>
                    <a:pt x="1808429" y="336219"/>
                  </a:lnTo>
                  <a:lnTo>
                    <a:pt x="1812607" y="332930"/>
                  </a:lnTo>
                  <a:lnTo>
                    <a:pt x="1814931" y="327456"/>
                  </a:lnTo>
                  <a:lnTo>
                    <a:pt x="1927771" y="27266"/>
                  </a:lnTo>
                  <a:lnTo>
                    <a:pt x="1929358" y="23647"/>
                  </a:lnTo>
                  <a:lnTo>
                    <a:pt x="1929485" y="19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64744" y="10400818"/>
              <a:ext cx="210185" cy="333375"/>
            </a:xfrm>
            <a:custGeom>
              <a:avLst/>
              <a:gdLst/>
              <a:ahLst/>
              <a:cxnLst/>
              <a:rect l="l" t="t" r="r" b="b"/>
              <a:pathLst>
                <a:path w="210184" h="333375">
                  <a:moveTo>
                    <a:pt x="90615" y="0"/>
                  </a:moveTo>
                  <a:lnTo>
                    <a:pt x="15266" y="0"/>
                  </a:lnTo>
                  <a:lnTo>
                    <a:pt x="10146" y="2115"/>
                  </a:lnTo>
                  <a:lnTo>
                    <a:pt x="6114" y="6125"/>
                  </a:lnTo>
                  <a:lnTo>
                    <a:pt x="2115" y="10146"/>
                  </a:lnTo>
                  <a:lnTo>
                    <a:pt x="0" y="15256"/>
                  </a:lnTo>
                  <a:lnTo>
                    <a:pt x="0" y="317676"/>
                  </a:lnTo>
                  <a:lnTo>
                    <a:pt x="1978" y="322723"/>
                  </a:lnTo>
                  <a:lnTo>
                    <a:pt x="5633" y="326628"/>
                  </a:lnTo>
                  <a:lnTo>
                    <a:pt x="9507" y="330827"/>
                  </a:lnTo>
                  <a:lnTo>
                    <a:pt x="14659" y="333047"/>
                  </a:lnTo>
                  <a:lnTo>
                    <a:pt x="110258" y="333047"/>
                  </a:lnTo>
                  <a:lnTo>
                    <a:pt x="148508" y="325728"/>
                  </a:lnTo>
                  <a:lnTo>
                    <a:pt x="180696" y="303927"/>
                  </a:lnTo>
                  <a:lnTo>
                    <a:pt x="191675" y="290692"/>
                  </a:lnTo>
                  <a:lnTo>
                    <a:pt x="42354" y="290692"/>
                  </a:lnTo>
                  <a:lnTo>
                    <a:pt x="42354" y="176319"/>
                  </a:lnTo>
                  <a:lnTo>
                    <a:pt x="191166" y="176319"/>
                  </a:lnTo>
                  <a:lnTo>
                    <a:pt x="190570" y="175376"/>
                  </a:lnTo>
                  <a:lnTo>
                    <a:pt x="183205" y="166518"/>
                  </a:lnTo>
                  <a:lnTo>
                    <a:pt x="175087" y="158660"/>
                  </a:lnTo>
                  <a:lnTo>
                    <a:pt x="166237" y="151814"/>
                  </a:lnTo>
                  <a:lnTo>
                    <a:pt x="156675" y="145995"/>
                  </a:lnTo>
                  <a:lnTo>
                    <a:pt x="166247" y="133524"/>
                  </a:lnTo>
                  <a:lnTo>
                    <a:pt x="42354" y="133524"/>
                  </a:lnTo>
                  <a:lnTo>
                    <a:pt x="42354" y="42344"/>
                  </a:lnTo>
                  <a:lnTo>
                    <a:pt x="165519" y="42344"/>
                  </a:lnTo>
                  <a:lnTo>
                    <a:pt x="164010" y="39465"/>
                  </a:lnTo>
                  <a:lnTo>
                    <a:pt x="152770" y="25779"/>
                  </a:lnTo>
                  <a:lnTo>
                    <a:pt x="139234" y="14533"/>
                  </a:lnTo>
                  <a:lnTo>
                    <a:pt x="124327" y="6473"/>
                  </a:lnTo>
                  <a:lnTo>
                    <a:pt x="108102" y="1622"/>
                  </a:lnTo>
                  <a:lnTo>
                    <a:pt x="90615" y="0"/>
                  </a:lnTo>
                  <a:close/>
                </a:path>
                <a:path w="210184" h="333375">
                  <a:moveTo>
                    <a:pt x="191166" y="176319"/>
                  </a:moveTo>
                  <a:lnTo>
                    <a:pt x="110258" y="176319"/>
                  </a:lnTo>
                  <a:lnTo>
                    <a:pt x="121592" y="177356"/>
                  </a:lnTo>
                  <a:lnTo>
                    <a:pt x="132001" y="180486"/>
                  </a:lnTo>
                  <a:lnTo>
                    <a:pt x="163025" y="211699"/>
                  </a:lnTo>
                  <a:lnTo>
                    <a:pt x="167460" y="233333"/>
                  </a:lnTo>
                  <a:lnTo>
                    <a:pt x="166266" y="244930"/>
                  </a:lnTo>
                  <a:lnTo>
                    <a:pt x="141592" y="281380"/>
                  </a:lnTo>
                  <a:lnTo>
                    <a:pt x="110258" y="290692"/>
                  </a:lnTo>
                  <a:lnTo>
                    <a:pt x="191675" y="290692"/>
                  </a:lnTo>
                  <a:lnTo>
                    <a:pt x="193390" y="288625"/>
                  </a:lnTo>
                  <a:lnTo>
                    <a:pt x="202491" y="271750"/>
                  </a:lnTo>
                  <a:lnTo>
                    <a:pt x="207972" y="253360"/>
                  </a:lnTo>
                  <a:lnTo>
                    <a:pt x="209805" y="233511"/>
                  </a:lnTo>
                  <a:lnTo>
                    <a:pt x="208593" y="217753"/>
                  </a:lnTo>
                  <a:lnTo>
                    <a:pt x="204970" y="202775"/>
                  </a:lnTo>
                  <a:lnTo>
                    <a:pt x="198955" y="188631"/>
                  </a:lnTo>
                  <a:lnTo>
                    <a:pt x="191166" y="176319"/>
                  </a:lnTo>
                  <a:close/>
                </a:path>
                <a:path w="210184" h="333375">
                  <a:moveTo>
                    <a:pt x="165519" y="42344"/>
                  </a:moveTo>
                  <a:lnTo>
                    <a:pt x="90615" y="42344"/>
                  </a:lnTo>
                  <a:lnTo>
                    <a:pt x="99765" y="43174"/>
                  </a:lnTo>
                  <a:lnTo>
                    <a:pt x="108152" y="45680"/>
                  </a:lnTo>
                  <a:lnTo>
                    <a:pt x="135391" y="79049"/>
                  </a:lnTo>
                  <a:lnTo>
                    <a:pt x="136215" y="88154"/>
                  </a:lnTo>
                  <a:lnTo>
                    <a:pt x="135395" y="97236"/>
                  </a:lnTo>
                  <a:lnTo>
                    <a:pt x="108186" y="130230"/>
                  </a:lnTo>
                  <a:lnTo>
                    <a:pt x="90615" y="133524"/>
                  </a:lnTo>
                  <a:lnTo>
                    <a:pt x="166247" y="133524"/>
                  </a:lnTo>
                  <a:lnTo>
                    <a:pt x="173057" y="120146"/>
                  </a:lnTo>
                  <a:lnTo>
                    <a:pt x="177166" y="105745"/>
                  </a:lnTo>
                  <a:lnTo>
                    <a:pt x="178539" y="90395"/>
                  </a:lnTo>
                  <a:lnTo>
                    <a:pt x="176917" y="71832"/>
                  </a:lnTo>
                  <a:lnTo>
                    <a:pt x="172066" y="54836"/>
                  </a:lnTo>
                  <a:lnTo>
                    <a:pt x="165519" y="42344"/>
                  </a:lnTo>
                  <a:close/>
                </a:path>
              </a:pathLst>
            </a:custGeom>
            <a:solidFill>
              <a:srgbClr val="57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8659" y="10253091"/>
              <a:ext cx="612903" cy="6031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012579" y="10396366"/>
              <a:ext cx="1215390" cy="337820"/>
            </a:xfrm>
            <a:custGeom>
              <a:avLst/>
              <a:gdLst/>
              <a:ahLst/>
              <a:cxnLst/>
              <a:rect l="l" t="t" r="r" b="b"/>
              <a:pathLst>
                <a:path w="1215390" h="337820">
                  <a:moveTo>
                    <a:pt x="224345" y="314083"/>
                  </a:moveTo>
                  <a:lnTo>
                    <a:pt x="207289" y="290449"/>
                  </a:lnTo>
                  <a:lnTo>
                    <a:pt x="206019" y="286804"/>
                  </a:lnTo>
                  <a:lnTo>
                    <a:pt x="204800" y="281139"/>
                  </a:lnTo>
                  <a:lnTo>
                    <a:pt x="203885" y="273037"/>
                  </a:lnTo>
                  <a:lnTo>
                    <a:pt x="203517" y="262089"/>
                  </a:lnTo>
                  <a:lnTo>
                    <a:pt x="202653" y="246367"/>
                  </a:lnTo>
                  <a:lnTo>
                    <a:pt x="200050" y="232244"/>
                  </a:lnTo>
                  <a:lnTo>
                    <a:pt x="195707" y="219748"/>
                  </a:lnTo>
                  <a:lnTo>
                    <a:pt x="189649" y="208927"/>
                  </a:lnTo>
                  <a:lnTo>
                    <a:pt x="185267" y="203098"/>
                  </a:lnTo>
                  <a:lnTo>
                    <a:pt x="184645" y="202247"/>
                  </a:lnTo>
                  <a:lnTo>
                    <a:pt x="179171" y="196049"/>
                  </a:lnTo>
                  <a:lnTo>
                    <a:pt x="173228" y="190334"/>
                  </a:lnTo>
                  <a:lnTo>
                    <a:pt x="166814" y="185089"/>
                  </a:lnTo>
                  <a:lnTo>
                    <a:pt x="174180" y="179298"/>
                  </a:lnTo>
                  <a:lnTo>
                    <a:pt x="180975" y="172808"/>
                  </a:lnTo>
                  <a:lnTo>
                    <a:pt x="187172" y="165633"/>
                  </a:lnTo>
                  <a:lnTo>
                    <a:pt x="190322" y="161188"/>
                  </a:lnTo>
                  <a:lnTo>
                    <a:pt x="192760" y="157759"/>
                  </a:lnTo>
                  <a:lnTo>
                    <a:pt x="199605" y="145275"/>
                  </a:lnTo>
                  <a:lnTo>
                    <a:pt x="204508" y="132118"/>
                  </a:lnTo>
                  <a:lnTo>
                    <a:pt x="207467" y="118351"/>
                  </a:lnTo>
                  <a:lnTo>
                    <a:pt x="208457" y="104013"/>
                  </a:lnTo>
                  <a:lnTo>
                    <a:pt x="206641" y="84175"/>
                  </a:lnTo>
                  <a:lnTo>
                    <a:pt x="192163" y="48920"/>
                  </a:lnTo>
                  <a:lnTo>
                    <a:pt x="166560" y="22733"/>
                  </a:lnTo>
                  <a:lnTo>
                    <a:pt x="166560" y="103543"/>
                  </a:lnTo>
                  <a:lnTo>
                    <a:pt x="165557" y="114922"/>
                  </a:lnTo>
                  <a:lnTo>
                    <a:pt x="141655" y="151142"/>
                  </a:lnTo>
                  <a:lnTo>
                    <a:pt x="111137" y="161188"/>
                  </a:lnTo>
                  <a:lnTo>
                    <a:pt x="42329" y="161188"/>
                  </a:lnTo>
                  <a:lnTo>
                    <a:pt x="42329" y="46812"/>
                  </a:lnTo>
                  <a:lnTo>
                    <a:pt x="109372" y="46812"/>
                  </a:lnTo>
                  <a:lnTo>
                    <a:pt x="149720" y="63500"/>
                  </a:lnTo>
                  <a:lnTo>
                    <a:pt x="166560" y="103543"/>
                  </a:lnTo>
                  <a:lnTo>
                    <a:pt x="166560" y="22733"/>
                  </a:lnTo>
                  <a:lnTo>
                    <a:pt x="164376" y="20904"/>
                  </a:lnTo>
                  <a:lnTo>
                    <a:pt x="147561" y="11785"/>
                  </a:lnTo>
                  <a:lnTo>
                    <a:pt x="129197" y="6299"/>
                  </a:lnTo>
                  <a:lnTo>
                    <a:pt x="109372" y="4470"/>
                  </a:lnTo>
                  <a:lnTo>
                    <a:pt x="20053" y="4470"/>
                  </a:lnTo>
                  <a:lnTo>
                    <a:pt x="0" y="20154"/>
                  </a:lnTo>
                  <a:lnTo>
                    <a:pt x="38" y="322389"/>
                  </a:lnTo>
                  <a:lnTo>
                    <a:pt x="2120" y="327418"/>
                  </a:lnTo>
                  <a:lnTo>
                    <a:pt x="6210" y="331470"/>
                  </a:lnTo>
                  <a:lnTo>
                    <a:pt x="10083" y="335381"/>
                  </a:lnTo>
                  <a:lnTo>
                    <a:pt x="15214" y="337502"/>
                  </a:lnTo>
                  <a:lnTo>
                    <a:pt x="26517" y="337502"/>
                  </a:lnTo>
                  <a:lnTo>
                    <a:pt x="31635" y="335470"/>
                  </a:lnTo>
                  <a:lnTo>
                    <a:pt x="36004" y="331355"/>
                  </a:lnTo>
                  <a:lnTo>
                    <a:pt x="40055" y="327609"/>
                  </a:lnTo>
                  <a:lnTo>
                    <a:pt x="42329" y="322389"/>
                  </a:lnTo>
                  <a:lnTo>
                    <a:pt x="42329" y="203098"/>
                  </a:lnTo>
                  <a:lnTo>
                    <a:pt x="105384" y="203098"/>
                  </a:lnTo>
                  <a:lnTo>
                    <a:pt x="149720" y="225958"/>
                  </a:lnTo>
                  <a:lnTo>
                    <a:pt x="164084" y="289814"/>
                  </a:lnTo>
                  <a:lnTo>
                    <a:pt x="171386" y="313537"/>
                  </a:lnTo>
                  <a:lnTo>
                    <a:pt x="183515" y="327812"/>
                  </a:lnTo>
                  <a:lnTo>
                    <a:pt x="200444" y="332587"/>
                  </a:lnTo>
                  <a:lnTo>
                    <a:pt x="208584" y="332143"/>
                  </a:lnTo>
                  <a:lnTo>
                    <a:pt x="210350" y="331470"/>
                  </a:lnTo>
                  <a:lnTo>
                    <a:pt x="217449" y="327355"/>
                  </a:lnTo>
                  <a:lnTo>
                    <a:pt x="222161" y="321462"/>
                  </a:lnTo>
                  <a:lnTo>
                    <a:pt x="224345" y="314083"/>
                  </a:lnTo>
                  <a:close/>
                </a:path>
                <a:path w="1215390" h="337820">
                  <a:moveTo>
                    <a:pt x="319620" y="19596"/>
                  </a:moveTo>
                  <a:lnTo>
                    <a:pt x="317360" y="14389"/>
                  </a:lnTo>
                  <a:lnTo>
                    <a:pt x="313004" y="10299"/>
                  </a:lnTo>
                  <a:lnTo>
                    <a:pt x="305968" y="5969"/>
                  </a:lnTo>
                  <a:lnTo>
                    <a:pt x="298069" y="4572"/>
                  </a:lnTo>
                  <a:lnTo>
                    <a:pt x="290220" y="6108"/>
                  </a:lnTo>
                  <a:lnTo>
                    <a:pt x="283413" y="10591"/>
                  </a:lnTo>
                  <a:lnTo>
                    <a:pt x="279412" y="14592"/>
                  </a:lnTo>
                  <a:lnTo>
                    <a:pt x="277304" y="19723"/>
                  </a:lnTo>
                  <a:lnTo>
                    <a:pt x="277304" y="322275"/>
                  </a:lnTo>
                  <a:lnTo>
                    <a:pt x="279425" y="327418"/>
                  </a:lnTo>
                  <a:lnTo>
                    <a:pt x="287401" y="335368"/>
                  </a:lnTo>
                  <a:lnTo>
                    <a:pt x="292531" y="337502"/>
                  </a:lnTo>
                  <a:lnTo>
                    <a:pt x="303822" y="337502"/>
                  </a:lnTo>
                  <a:lnTo>
                    <a:pt x="308940" y="335457"/>
                  </a:lnTo>
                  <a:lnTo>
                    <a:pt x="317360" y="327621"/>
                  </a:lnTo>
                  <a:lnTo>
                    <a:pt x="319620" y="322402"/>
                  </a:lnTo>
                  <a:lnTo>
                    <a:pt x="319620" y="19596"/>
                  </a:lnTo>
                  <a:close/>
                </a:path>
                <a:path w="1215390" h="337820">
                  <a:moveTo>
                    <a:pt x="652348" y="57111"/>
                  </a:moveTo>
                  <a:lnTo>
                    <a:pt x="619518" y="21094"/>
                  </a:lnTo>
                  <a:lnTo>
                    <a:pt x="565607" y="2349"/>
                  </a:lnTo>
                  <a:lnTo>
                    <a:pt x="536689" y="0"/>
                  </a:lnTo>
                  <a:lnTo>
                    <a:pt x="502285" y="3098"/>
                  </a:lnTo>
                  <a:lnTo>
                    <a:pt x="441121" y="27825"/>
                  </a:lnTo>
                  <a:lnTo>
                    <a:pt x="392480" y="75323"/>
                  </a:lnTo>
                  <a:lnTo>
                    <a:pt x="367118" y="135140"/>
                  </a:lnTo>
                  <a:lnTo>
                    <a:pt x="363931" y="168757"/>
                  </a:lnTo>
                  <a:lnTo>
                    <a:pt x="367118" y="202361"/>
                  </a:lnTo>
                  <a:lnTo>
                    <a:pt x="392480" y="262064"/>
                  </a:lnTo>
                  <a:lnTo>
                    <a:pt x="441121" y="309397"/>
                  </a:lnTo>
                  <a:lnTo>
                    <a:pt x="502272" y="334213"/>
                  </a:lnTo>
                  <a:lnTo>
                    <a:pt x="536689" y="337515"/>
                  </a:lnTo>
                  <a:lnTo>
                    <a:pt x="566293" y="335203"/>
                  </a:lnTo>
                  <a:lnTo>
                    <a:pt x="620153" y="316763"/>
                  </a:lnTo>
                  <a:lnTo>
                    <a:pt x="650709" y="292493"/>
                  </a:lnTo>
                  <a:lnTo>
                    <a:pt x="651852" y="170357"/>
                  </a:lnTo>
                  <a:lnTo>
                    <a:pt x="528040" y="154508"/>
                  </a:lnTo>
                  <a:lnTo>
                    <a:pt x="522732" y="194729"/>
                  </a:lnTo>
                  <a:lnTo>
                    <a:pt x="609079" y="196837"/>
                  </a:lnTo>
                  <a:lnTo>
                    <a:pt x="609079" y="273291"/>
                  </a:lnTo>
                  <a:lnTo>
                    <a:pt x="592429" y="282829"/>
                  </a:lnTo>
                  <a:lnTo>
                    <a:pt x="574776" y="289674"/>
                  </a:lnTo>
                  <a:lnTo>
                    <a:pt x="556183" y="293776"/>
                  </a:lnTo>
                  <a:lnTo>
                    <a:pt x="536689" y="295160"/>
                  </a:lnTo>
                  <a:lnTo>
                    <a:pt x="510425" y="292874"/>
                  </a:lnTo>
                  <a:lnTo>
                    <a:pt x="464362" y="274421"/>
                  </a:lnTo>
                  <a:lnTo>
                    <a:pt x="427520" y="238620"/>
                  </a:lnTo>
                  <a:lnTo>
                    <a:pt x="408597" y="194106"/>
                  </a:lnTo>
                  <a:lnTo>
                    <a:pt x="406260" y="168757"/>
                  </a:lnTo>
                  <a:lnTo>
                    <a:pt x="408597" y="143421"/>
                  </a:lnTo>
                  <a:lnTo>
                    <a:pt x="427532" y="98894"/>
                  </a:lnTo>
                  <a:lnTo>
                    <a:pt x="464362" y="63080"/>
                  </a:lnTo>
                  <a:lnTo>
                    <a:pt x="510438" y="44615"/>
                  </a:lnTo>
                  <a:lnTo>
                    <a:pt x="536689" y="42341"/>
                  </a:lnTo>
                  <a:lnTo>
                    <a:pt x="559206" y="44081"/>
                  </a:lnTo>
                  <a:lnTo>
                    <a:pt x="580136" y="49364"/>
                  </a:lnTo>
                  <a:lnTo>
                    <a:pt x="599694" y="58293"/>
                  </a:lnTo>
                  <a:lnTo>
                    <a:pt x="618109" y="70980"/>
                  </a:lnTo>
                  <a:lnTo>
                    <a:pt x="626148" y="74701"/>
                  </a:lnTo>
                  <a:lnTo>
                    <a:pt x="633996" y="75222"/>
                  </a:lnTo>
                  <a:lnTo>
                    <a:pt x="641273" y="72593"/>
                  </a:lnTo>
                  <a:lnTo>
                    <a:pt x="647573" y="66827"/>
                  </a:lnTo>
                  <a:lnTo>
                    <a:pt x="650875" y="62433"/>
                  </a:lnTo>
                  <a:lnTo>
                    <a:pt x="652348" y="57111"/>
                  </a:lnTo>
                  <a:close/>
                </a:path>
                <a:path w="1215390" h="337820">
                  <a:moveTo>
                    <a:pt x="928255" y="19596"/>
                  </a:moveTo>
                  <a:lnTo>
                    <a:pt x="925982" y="14389"/>
                  </a:lnTo>
                  <a:lnTo>
                    <a:pt x="921651" y="10325"/>
                  </a:lnTo>
                  <a:lnTo>
                    <a:pt x="914615" y="5969"/>
                  </a:lnTo>
                  <a:lnTo>
                    <a:pt x="906703" y="4572"/>
                  </a:lnTo>
                  <a:lnTo>
                    <a:pt x="898867" y="6108"/>
                  </a:lnTo>
                  <a:lnTo>
                    <a:pt x="892048" y="10591"/>
                  </a:lnTo>
                  <a:lnTo>
                    <a:pt x="888047" y="14592"/>
                  </a:lnTo>
                  <a:lnTo>
                    <a:pt x="885926" y="19723"/>
                  </a:lnTo>
                  <a:lnTo>
                    <a:pt x="885926" y="150025"/>
                  </a:lnTo>
                  <a:lnTo>
                    <a:pt x="745629" y="150025"/>
                  </a:lnTo>
                  <a:lnTo>
                    <a:pt x="745629" y="19596"/>
                  </a:lnTo>
                  <a:lnTo>
                    <a:pt x="743356" y="14389"/>
                  </a:lnTo>
                  <a:lnTo>
                    <a:pt x="739013" y="10325"/>
                  </a:lnTo>
                  <a:lnTo>
                    <a:pt x="731989" y="5969"/>
                  </a:lnTo>
                  <a:lnTo>
                    <a:pt x="724065" y="4572"/>
                  </a:lnTo>
                  <a:lnTo>
                    <a:pt x="716216" y="6108"/>
                  </a:lnTo>
                  <a:lnTo>
                    <a:pt x="709396" y="10591"/>
                  </a:lnTo>
                  <a:lnTo>
                    <a:pt x="705396" y="14592"/>
                  </a:lnTo>
                  <a:lnTo>
                    <a:pt x="703300" y="19735"/>
                  </a:lnTo>
                  <a:lnTo>
                    <a:pt x="703300" y="322262"/>
                  </a:lnTo>
                  <a:lnTo>
                    <a:pt x="705421" y="327393"/>
                  </a:lnTo>
                  <a:lnTo>
                    <a:pt x="709396" y="331355"/>
                  </a:lnTo>
                  <a:lnTo>
                    <a:pt x="716191" y="335838"/>
                  </a:lnTo>
                  <a:lnTo>
                    <a:pt x="724077" y="337375"/>
                  </a:lnTo>
                  <a:lnTo>
                    <a:pt x="732015" y="335978"/>
                  </a:lnTo>
                  <a:lnTo>
                    <a:pt x="739013" y="331635"/>
                  </a:lnTo>
                  <a:lnTo>
                    <a:pt x="743343" y="327621"/>
                  </a:lnTo>
                  <a:lnTo>
                    <a:pt x="745629" y="322402"/>
                  </a:lnTo>
                  <a:lnTo>
                    <a:pt x="745629" y="191935"/>
                  </a:lnTo>
                  <a:lnTo>
                    <a:pt x="885926" y="191935"/>
                  </a:lnTo>
                  <a:lnTo>
                    <a:pt x="885926" y="322275"/>
                  </a:lnTo>
                  <a:lnTo>
                    <a:pt x="888060" y="327418"/>
                  </a:lnTo>
                  <a:lnTo>
                    <a:pt x="896023" y="335368"/>
                  </a:lnTo>
                  <a:lnTo>
                    <a:pt x="901179" y="337502"/>
                  </a:lnTo>
                  <a:lnTo>
                    <a:pt x="912456" y="337502"/>
                  </a:lnTo>
                  <a:lnTo>
                    <a:pt x="917562" y="335457"/>
                  </a:lnTo>
                  <a:lnTo>
                    <a:pt x="925969" y="327621"/>
                  </a:lnTo>
                  <a:lnTo>
                    <a:pt x="928255" y="322402"/>
                  </a:lnTo>
                  <a:lnTo>
                    <a:pt x="928255" y="19596"/>
                  </a:lnTo>
                  <a:close/>
                </a:path>
                <a:path w="1215390" h="337820">
                  <a:moveTo>
                    <a:pt x="1214945" y="19748"/>
                  </a:moveTo>
                  <a:lnTo>
                    <a:pt x="1212850" y="14630"/>
                  </a:lnTo>
                  <a:lnTo>
                    <a:pt x="1208798" y="10541"/>
                  </a:lnTo>
                  <a:lnTo>
                    <a:pt x="1204760" y="6565"/>
                  </a:lnTo>
                  <a:lnTo>
                    <a:pt x="1199642" y="4457"/>
                  </a:lnTo>
                  <a:lnTo>
                    <a:pt x="978433" y="4457"/>
                  </a:lnTo>
                  <a:lnTo>
                    <a:pt x="973328" y="6591"/>
                  </a:lnTo>
                  <a:lnTo>
                    <a:pt x="965301" y="14592"/>
                  </a:lnTo>
                  <a:lnTo>
                    <a:pt x="963180" y="19723"/>
                  </a:lnTo>
                  <a:lnTo>
                    <a:pt x="963180" y="30975"/>
                  </a:lnTo>
                  <a:lnTo>
                    <a:pt x="965225" y="36080"/>
                  </a:lnTo>
                  <a:lnTo>
                    <a:pt x="973061" y="44513"/>
                  </a:lnTo>
                  <a:lnTo>
                    <a:pt x="978281" y="46812"/>
                  </a:lnTo>
                  <a:lnTo>
                    <a:pt x="1068133" y="46812"/>
                  </a:lnTo>
                  <a:lnTo>
                    <a:pt x="1068133" y="322275"/>
                  </a:lnTo>
                  <a:lnTo>
                    <a:pt x="1070241" y="327406"/>
                  </a:lnTo>
                  <a:lnTo>
                    <a:pt x="1078230" y="335381"/>
                  </a:lnTo>
                  <a:lnTo>
                    <a:pt x="1083360" y="337502"/>
                  </a:lnTo>
                  <a:lnTo>
                    <a:pt x="1094765" y="337502"/>
                  </a:lnTo>
                  <a:lnTo>
                    <a:pt x="1099896" y="335381"/>
                  </a:lnTo>
                  <a:lnTo>
                    <a:pt x="1107884" y="327406"/>
                  </a:lnTo>
                  <a:lnTo>
                    <a:pt x="1110005" y="322275"/>
                  </a:lnTo>
                  <a:lnTo>
                    <a:pt x="1110005" y="46812"/>
                  </a:lnTo>
                  <a:lnTo>
                    <a:pt x="1199819" y="46812"/>
                  </a:lnTo>
                  <a:lnTo>
                    <a:pt x="1205026" y="44526"/>
                  </a:lnTo>
                  <a:lnTo>
                    <a:pt x="1212913" y="36055"/>
                  </a:lnTo>
                  <a:lnTo>
                    <a:pt x="1214945" y="30937"/>
                  </a:lnTo>
                  <a:lnTo>
                    <a:pt x="1214945" y="19748"/>
                  </a:lnTo>
                  <a:close/>
                </a:path>
              </a:pathLst>
            </a:custGeom>
            <a:solidFill>
              <a:srgbClr val="57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8244" y="10421965"/>
              <a:ext cx="4763844" cy="3844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29814" y="1216298"/>
              <a:ext cx="6010275" cy="752475"/>
            </a:xfrm>
            <a:custGeom>
              <a:avLst/>
              <a:gdLst/>
              <a:ahLst/>
              <a:cxnLst/>
              <a:rect l="l" t="t" r="r" b="b"/>
              <a:pathLst>
                <a:path w="6010275" h="752475">
                  <a:moveTo>
                    <a:pt x="183952" y="38197"/>
                  </a:moveTo>
                  <a:lnTo>
                    <a:pt x="0" y="38197"/>
                  </a:lnTo>
                  <a:lnTo>
                    <a:pt x="178926" y="743851"/>
                  </a:lnTo>
                  <a:lnTo>
                    <a:pt x="387003" y="743851"/>
                  </a:lnTo>
                  <a:lnTo>
                    <a:pt x="435210" y="551857"/>
                  </a:lnTo>
                  <a:lnTo>
                    <a:pt x="285478" y="551857"/>
                  </a:lnTo>
                  <a:lnTo>
                    <a:pt x="183952" y="38197"/>
                  </a:lnTo>
                  <a:close/>
                </a:path>
                <a:path w="6010275" h="752475">
                  <a:moveTo>
                    <a:pt x="656760" y="279446"/>
                  </a:moveTo>
                  <a:lnTo>
                    <a:pt x="503607" y="279446"/>
                  </a:lnTo>
                  <a:lnTo>
                    <a:pt x="616190" y="743851"/>
                  </a:lnTo>
                  <a:lnTo>
                    <a:pt x="824268" y="743851"/>
                  </a:lnTo>
                  <a:lnTo>
                    <a:pt x="874317" y="551857"/>
                  </a:lnTo>
                  <a:lnTo>
                    <a:pt x="720731" y="551857"/>
                  </a:lnTo>
                  <a:lnTo>
                    <a:pt x="656760" y="279446"/>
                  </a:lnTo>
                  <a:close/>
                </a:path>
                <a:path w="6010275" h="752475">
                  <a:moveTo>
                    <a:pt x="600107" y="38197"/>
                  </a:moveTo>
                  <a:lnTo>
                    <a:pt x="411128" y="38197"/>
                  </a:lnTo>
                  <a:lnTo>
                    <a:pt x="285478" y="551857"/>
                  </a:lnTo>
                  <a:lnTo>
                    <a:pt x="435210" y="551857"/>
                  </a:lnTo>
                  <a:lnTo>
                    <a:pt x="503607" y="279446"/>
                  </a:lnTo>
                  <a:lnTo>
                    <a:pt x="656760" y="279446"/>
                  </a:lnTo>
                  <a:lnTo>
                    <a:pt x="600107" y="38197"/>
                  </a:lnTo>
                  <a:close/>
                </a:path>
                <a:path w="6010275" h="752475">
                  <a:moveTo>
                    <a:pt x="1008220" y="38197"/>
                  </a:moveTo>
                  <a:lnTo>
                    <a:pt x="823262" y="38197"/>
                  </a:lnTo>
                  <a:lnTo>
                    <a:pt x="720731" y="551857"/>
                  </a:lnTo>
                  <a:lnTo>
                    <a:pt x="874317" y="551857"/>
                  </a:lnTo>
                  <a:lnTo>
                    <a:pt x="1008220" y="38197"/>
                  </a:lnTo>
                  <a:close/>
                </a:path>
                <a:path w="6010275" h="752475">
                  <a:moveTo>
                    <a:pt x="1266547" y="0"/>
                  </a:moveTo>
                  <a:lnTo>
                    <a:pt x="1094657" y="0"/>
                  </a:lnTo>
                  <a:lnTo>
                    <a:pt x="1094657" y="743851"/>
                  </a:lnTo>
                  <a:lnTo>
                    <a:pt x="1266547" y="743851"/>
                  </a:lnTo>
                  <a:lnTo>
                    <a:pt x="1266547" y="439274"/>
                  </a:lnTo>
                  <a:lnTo>
                    <a:pt x="1268368" y="412705"/>
                  </a:lnTo>
                  <a:lnTo>
                    <a:pt x="1282940" y="368978"/>
                  </a:lnTo>
                  <a:lnTo>
                    <a:pt x="1311524" y="338193"/>
                  </a:lnTo>
                  <a:lnTo>
                    <a:pt x="1350727" y="322609"/>
                  </a:lnTo>
                  <a:lnTo>
                    <a:pt x="1374104" y="320660"/>
                  </a:lnTo>
                  <a:lnTo>
                    <a:pt x="1638934" y="320660"/>
                  </a:lnTo>
                  <a:lnTo>
                    <a:pt x="1637967" y="316517"/>
                  </a:lnTo>
                  <a:lnTo>
                    <a:pt x="1619747" y="275650"/>
                  </a:lnTo>
                  <a:lnTo>
                    <a:pt x="1607097" y="258337"/>
                  </a:lnTo>
                  <a:lnTo>
                    <a:pt x="1266547" y="258337"/>
                  </a:lnTo>
                  <a:lnTo>
                    <a:pt x="1266547" y="0"/>
                  </a:lnTo>
                  <a:close/>
                </a:path>
                <a:path w="6010275" h="752475">
                  <a:moveTo>
                    <a:pt x="1638934" y="320660"/>
                  </a:moveTo>
                  <a:lnTo>
                    <a:pt x="1374104" y="320660"/>
                  </a:lnTo>
                  <a:lnTo>
                    <a:pt x="1397469" y="322609"/>
                  </a:lnTo>
                  <a:lnTo>
                    <a:pt x="1418325" y="328454"/>
                  </a:lnTo>
                  <a:lnTo>
                    <a:pt x="1452510" y="351821"/>
                  </a:lnTo>
                  <a:lnTo>
                    <a:pt x="1474370" y="389273"/>
                  </a:lnTo>
                  <a:lnTo>
                    <a:pt x="1481661" y="439274"/>
                  </a:lnTo>
                  <a:lnTo>
                    <a:pt x="1481661" y="743851"/>
                  </a:lnTo>
                  <a:lnTo>
                    <a:pt x="1652546" y="743851"/>
                  </a:lnTo>
                  <a:lnTo>
                    <a:pt x="1652546" y="416154"/>
                  </a:lnTo>
                  <a:lnTo>
                    <a:pt x="1648901" y="363351"/>
                  </a:lnTo>
                  <a:lnTo>
                    <a:pt x="1638934" y="320660"/>
                  </a:lnTo>
                  <a:close/>
                </a:path>
                <a:path w="6010275" h="752475">
                  <a:moveTo>
                    <a:pt x="1439443" y="176916"/>
                  </a:moveTo>
                  <a:lnTo>
                    <a:pt x="1385911" y="182448"/>
                  </a:lnTo>
                  <a:lnTo>
                    <a:pt x="1337917" y="199030"/>
                  </a:lnTo>
                  <a:lnTo>
                    <a:pt x="1297453" y="224922"/>
                  </a:lnTo>
                  <a:lnTo>
                    <a:pt x="1266547" y="258337"/>
                  </a:lnTo>
                  <a:lnTo>
                    <a:pt x="1607097" y="258337"/>
                  </a:lnTo>
                  <a:lnTo>
                    <a:pt x="1562701" y="212825"/>
                  </a:lnTo>
                  <a:lnTo>
                    <a:pt x="1526389" y="192877"/>
                  </a:lnTo>
                  <a:lnTo>
                    <a:pt x="1485304" y="180906"/>
                  </a:lnTo>
                  <a:lnTo>
                    <a:pt x="1439443" y="176916"/>
                  </a:lnTo>
                  <a:close/>
                </a:path>
                <a:path w="6010275" h="752475">
                  <a:moveTo>
                    <a:pt x="1985258" y="174905"/>
                  </a:moveTo>
                  <a:lnTo>
                    <a:pt x="1919166" y="183705"/>
                  </a:lnTo>
                  <a:lnTo>
                    <a:pt x="1859608" y="210087"/>
                  </a:lnTo>
                  <a:lnTo>
                    <a:pt x="1809214" y="252816"/>
                  </a:lnTo>
                  <a:lnTo>
                    <a:pt x="1770647" y="310608"/>
                  </a:lnTo>
                  <a:lnTo>
                    <a:pt x="1746145" y="381231"/>
                  </a:lnTo>
                  <a:lnTo>
                    <a:pt x="1740020" y="420495"/>
                  </a:lnTo>
                  <a:lnTo>
                    <a:pt x="1737978" y="462394"/>
                  </a:lnTo>
                  <a:lnTo>
                    <a:pt x="1740020" y="504336"/>
                  </a:lnTo>
                  <a:lnTo>
                    <a:pt x="1746145" y="543698"/>
                  </a:lnTo>
                  <a:lnTo>
                    <a:pt x="1756354" y="580480"/>
                  </a:lnTo>
                  <a:lnTo>
                    <a:pt x="1788452" y="645724"/>
                  </a:lnTo>
                  <a:lnTo>
                    <a:pt x="1832933" y="696487"/>
                  </a:lnTo>
                  <a:lnTo>
                    <a:pt x="1888506" y="731825"/>
                  </a:lnTo>
                  <a:lnTo>
                    <a:pt x="1950826" y="749664"/>
                  </a:lnTo>
                  <a:lnTo>
                    <a:pt x="1984253" y="751893"/>
                  </a:lnTo>
                  <a:lnTo>
                    <a:pt x="2012996" y="750385"/>
                  </a:lnTo>
                  <a:lnTo>
                    <a:pt x="2065015" y="738323"/>
                  </a:lnTo>
                  <a:lnTo>
                    <a:pt x="2109428" y="714763"/>
                  </a:lnTo>
                  <a:lnTo>
                    <a:pt x="2144362" y="683099"/>
                  </a:lnTo>
                  <a:lnTo>
                    <a:pt x="2158154" y="664440"/>
                  </a:lnTo>
                  <a:lnTo>
                    <a:pt x="2330044" y="664440"/>
                  </a:lnTo>
                  <a:lnTo>
                    <a:pt x="2330044" y="602117"/>
                  </a:lnTo>
                  <a:lnTo>
                    <a:pt x="2035519" y="602117"/>
                  </a:lnTo>
                  <a:lnTo>
                    <a:pt x="2010858" y="599761"/>
                  </a:lnTo>
                  <a:lnTo>
                    <a:pt x="1967380" y="580914"/>
                  </a:lnTo>
                  <a:lnTo>
                    <a:pt x="1932956" y="543911"/>
                  </a:lnTo>
                  <a:lnTo>
                    <a:pt x="1915114" y="492900"/>
                  </a:lnTo>
                  <a:lnTo>
                    <a:pt x="1912884" y="462394"/>
                  </a:lnTo>
                  <a:lnTo>
                    <a:pt x="1915114" y="431961"/>
                  </a:lnTo>
                  <a:lnTo>
                    <a:pt x="1932956" y="381449"/>
                  </a:lnTo>
                  <a:lnTo>
                    <a:pt x="1967380" y="345323"/>
                  </a:lnTo>
                  <a:lnTo>
                    <a:pt x="2010858" y="326975"/>
                  </a:lnTo>
                  <a:lnTo>
                    <a:pt x="2035519" y="324681"/>
                  </a:lnTo>
                  <a:lnTo>
                    <a:pt x="2330044" y="324681"/>
                  </a:lnTo>
                  <a:lnTo>
                    <a:pt x="2330044" y="262358"/>
                  </a:lnTo>
                  <a:lnTo>
                    <a:pt x="2158154" y="262358"/>
                  </a:lnTo>
                  <a:lnTo>
                    <a:pt x="2144802" y="243699"/>
                  </a:lnTo>
                  <a:lnTo>
                    <a:pt x="2128873" y="226925"/>
                  </a:lnTo>
                  <a:lnTo>
                    <a:pt x="2089297" y="199030"/>
                  </a:lnTo>
                  <a:lnTo>
                    <a:pt x="2040922" y="180936"/>
                  </a:lnTo>
                  <a:lnTo>
                    <a:pt x="2014001" y="176413"/>
                  </a:lnTo>
                  <a:lnTo>
                    <a:pt x="1985258" y="174905"/>
                  </a:lnTo>
                  <a:close/>
                </a:path>
                <a:path w="6010275" h="752475">
                  <a:moveTo>
                    <a:pt x="2330044" y="664440"/>
                  </a:moveTo>
                  <a:lnTo>
                    <a:pt x="2158154" y="664440"/>
                  </a:lnTo>
                  <a:lnTo>
                    <a:pt x="2158154" y="743851"/>
                  </a:lnTo>
                  <a:lnTo>
                    <a:pt x="2330044" y="743851"/>
                  </a:lnTo>
                  <a:lnTo>
                    <a:pt x="2330044" y="664440"/>
                  </a:lnTo>
                  <a:close/>
                </a:path>
                <a:path w="6010275" h="752475">
                  <a:moveTo>
                    <a:pt x="2330044" y="324681"/>
                  </a:moveTo>
                  <a:lnTo>
                    <a:pt x="2035519" y="324681"/>
                  </a:lnTo>
                  <a:lnTo>
                    <a:pt x="2060178" y="327007"/>
                  </a:lnTo>
                  <a:lnTo>
                    <a:pt x="2082889" y="333983"/>
                  </a:lnTo>
                  <a:lnTo>
                    <a:pt x="2122469" y="361873"/>
                  </a:lnTo>
                  <a:lnTo>
                    <a:pt x="2149229" y="405859"/>
                  </a:lnTo>
                  <a:lnTo>
                    <a:pt x="2158154" y="463399"/>
                  </a:lnTo>
                  <a:lnTo>
                    <a:pt x="2155922" y="493875"/>
                  </a:lnTo>
                  <a:lnTo>
                    <a:pt x="2138077" y="544638"/>
                  </a:lnTo>
                  <a:lnTo>
                    <a:pt x="2103653" y="581201"/>
                  </a:lnTo>
                  <a:lnTo>
                    <a:pt x="2060178" y="599794"/>
                  </a:lnTo>
                  <a:lnTo>
                    <a:pt x="2035519" y="602117"/>
                  </a:lnTo>
                  <a:lnTo>
                    <a:pt x="2330044" y="602117"/>
                  </a:lnTo>
                  <a:lnTo>
                    <a:pt x="2330044" y="324681"/>
                  </a:lnTo>
                  <a:close/>
                </a:path>
                <a:path w="6010275" h="752475">
                  <a:moveTo>
                    <a:pt x="2330044" y="182947"/>
                  </a:moveTo>
                  <a:lnTo>
                    <a:pt x="2158154" y="182947"/>
                  </a:lnTo>
                  <a:lnTo>
                    <a:pt x="2158154" y="262358"/>
                  </a:lnTo>
                  <a:lnTo>
                    <a:pt x="2330044" y="262358"/>
                  </a:lnTo>
                  <a:lnTo>
                    <a:pt x="2330044" y="182947"/>
                  </a:lnTo>
                  <a:close/>
                </a:path>
                <a:path w="6010275" h="752475">
                  <a:moveTo>
                    <a:pt x="2653709" y="325686"/>
                  </a:moveTo>
                  <a:lnTo>
                    <a:pt x="2481819" y="325686"/>
                  </a:lnTo>
                  <a:lnTo>
                    <a:pt x="2481819" y="548841"/>
                  </a:lnTo>
                  <a:lnTo>
                    <a:pt x="2485085" y="597003"/>
                  </a:lnTo>
                  <a:lnTo>
                    <a:pt x="2494883" y="637936"/>
                  </a:lnTo>
                  <a:lnTo>
                    <a:pt x="2534090" y="698114"/>
                  </a:lnTo>
                  <a:lnTo>
                    <a:pt x="2596660" y="732421"/>
                  </a:lnTo>
                  <a:lnTo>
                    <a:pt x="2635677" y="740994"/>
                  </a:lnTo>
                  <a:lnTo>
                    <a:pt x="2679845" y="743851"/>
                  </a:lnTo>
                  <a:lnTo>
                    <a:pt x="2767297" y="743851"/>
                  </a:lnTo>
                  <a:lnTo>
                    <a:pt x="2767297" y="598096"/>
                  </a:lnTo>
                  <a:lnTo>
                    <a:pt x="2705980" y="598096"/>
                  </a:lnTo>
                  <a:lnTo>
                    <a:pt x="2692908" y="597407"/>
                  </a:lnTo>
                  <a:lnTo>
                    <a:pt x="2656725" y="572472"/>
                  </a:lnTo>
                  <a:lnTo>
                    <a:pt x="2653709" y="550852"/>
                  </a:lnTo>
                  <a:lnTo>
                    <a:pt x="2653709" y="325686"/>
                  </a:lnTo>
                  <a:close/>
                </a:path>
                <a:path w="6010275" h="752475">
                  <a:moveTo>
                    <a:pt x="2766292" y="182947"/>
                  </a:moveTo>
                  <a:lnTo>
                    <a:pt x="2413465" y="182947"/>
                  </a:lnTo>
                  <a:lnTo>
                    <a:pt x="2413465" y="325686"/>
                  </a:lnTo>
                  <a:lnTo>
                    <a:pt x="2766292" y="325686"/>
                  </a:lnTo>
                  <a:lnTo>
                    <a:pt x="2766292" y="182947"/>
                  </a:lnTo>
                  <a:close/>
                </a:path>
                <a:path w="6010275" h="752475">
                  <a:moveTo>
                    <a:pt x="2653709" y="46239"/>
                  </a:moveTo>
                  <a:lnTo>
                    <a:pt x="2481819" y="46239"/>
                  </a:lnTo>
                  <a:lnTo>
                    <a:pt x="2481819" y="182947"/>
                  </a:lnTo>
                  <a:lnTo>
                    <a:pt x="2653709" y="182947"/>
                  </a:lnTo>
                  <a:lnTo>
                    <a:pt x="2653709" y="46239"/>
                  </a:lnTo>
                  <a:close/>
                </a:path>
                <a:path w="6010275" h="752475">
                  <a:moveTo>
                    <a:pt x="3189463" y="182947"/>
                  </a:moveTo>
                  <a:lnTo>
                    <a:pt x="3017573" y="182947"/>
                  </a:lnTo>
                  <a:lnTo>
                    <a:pt x="3170364" y="743851"/>
                  </a:lnTo>
                  <a:lnTo>
                    <a:pt x="3359342" y="743851"/>
                  </a:lnTo>
                  <a:lnTo>
                    <a:pt x="3399520" y="584024"/>
                  </a:lnTo>
                  <a:lnTo>
                    <a:pt x="3268874" y="584024"/>
                  </a:lnTo>
                  <a:lnTo>
                    <a:pt x="3189463" y="182947"/>
                  </a:lnTo>
                  <a:close/>
                </a:path>
                <a:path w="6010275" h="752475">
                  <a:moveTo>
                    <a:pt x="3592451" y="379967"/>
                  </a:moveTo>
                  <a:lnTo>
                    <a:pt x="3450816" y="379967"/>
                  </a:lnTo>
                  <a:lnTo>
                    <a:pt x="3539274" y="743851"/>
                  </a:lnTo>
                  <a:lnTo>
                    <a:pt x="3729258" y="743851"/>
                  </a:lnTo>
                  <a:lnTo>
                    <a:pt x="3773053" y="582013"/>
                  </a:lnTo>
                  <a:lnTo>
                    <a:pt x="3640800" y="582013"/>
                  </a:lnTo>
                  <a:lnTo>
                    <a:pt x="3592451" y="379967"/>
                  </a:lnTo>
                  <a:close/>
                </a:path>
                <a:path w="6010275" h="752475">
                  <a:moveTo>
                    <a:pt x="3545305" y="182947"/>
                  </a:moveTo>
                  <a:lnTo>
                    <a:pt x="3363363" y="182947"/>
                  </a:lnTo>
                  <a:lnTo>
                    <a:pt x="3268874" y="584024"/>
                  </a:lnTo>
                  <a:lnTo>
                    <a:pt x="3399520" y="584024"/>
                  </a:lnTo>
                  <a:lnTo>
                    <a:pt x="3450816" y="379967"/>
                  </a:lnTo>
                  <a:lnTo>
                    <a:pt x="3592451" y="379967"/>
                  </a:lnTo>
                  <a:lnTo>
                    <a:pt x="3545305" y="182947"/>
                  </a:lnTo>
                  <a:close/>
                </a:path>
                <a:path w="6010275" h="752475">
                  <a:moveTo>
                    <a:pt x="3881044" y="182947"/>
                  </a:moveTo>
                  <a:lnTo>
                    <a:pt x="3719206" y="182947"/>
                  </a:lnTo>
                  <a:lnTo>
                    <a:pt x="3640800" y="582013"/>
                  </a:lnTo>
                  <a:lnTo>
                    <a:pt x="3773053" y="582013"/>
                  </a:lnTo>
                  <a:lnTo>
                    <a:pt x="3881044" y="182947"/>
                  </a:lnTo>
                  <a:close/>
                </a:path>
                <a:path w="6010275" h="752475">
                  <a:moveTo>
                    <a:pt x="4195673" y="174905"/>
                  </a:moveTo>
                  <a:lnTo>
                    <a:pt x="4155145" y="177106"/>
                  </a:lnTo>
                  <a:lnTo>
                    <a:pt x="4117008" y="183705"/>
                  </a:lnTo>
                  <a:lnTo>
                    <a:pt x="4047908" y="210087"/>
                  </a:lnTo>
                  <a:lnTo>
                    <a:pt x="3990729" y="252816"/>
                  </a:lnTo>
                  <a:lnTo>
                    <a:pt x="3947890" y="310608"/>
                  </a:lnTo>
                  <a:lnTo>
                    <a:pt x="3921122" y="381479"/>
                  </a:lnTo>
                  <a:lnTo>
                    <a:pt x="3914434" y="421056"/>
                  </a:lnTo>
                  <a:lnTo>
                    <a:pt x="3912205" y="463399"/>
                  </a:lnTo>
                  <a:lnTo>
                    <a:pt x="3914467" y="505745"/>
                  </a:lnTo>
                  <a:lnTo>
                    <a:pt x="3921252" y="545327"/>
                  </a:lnTo>
                  <a:lnTo>
                    <a:pt x="3932560" y="582143"/>
                  </a:lnTo>
                  <a:lnTo>
                    <a:pt x="3968244" y="646980"/>
                  </a:lnTo>
                  <a:lnTo>
                    <a:pt x="4018501" y="697241"/>
                  </a:lnTo>
                  <a:lnTo>
                    <a:pt x="4082204" y="732107"/>
                  </a:lnTo>
                  <a:lnTo>
                    <a:pt x="4155584" y="749695"/>
                  </a:lnTo>
                  <a:lnTo>
                    <a:pt x="4195673" y="751893"/>
                  </a:lnTo>
                  <a:lnTo>
                    <a:pt x="4229027" y="750324"/>
                  </a:lnTo>
                  <a:lnTo>
                    <a:pt x="4290847" y="737762"/>
                  </a:lnTo>
                  <a:lnTo>
                    <a:pt x="4345788" y="713010"/>
                  </a:lnTo>
                  <a:lnTo>
                    <a:pt x="4391776" y="678330"/>
                  </a:lnTo>
                  <a:lnTo>
                    <a:pt x="4428215" y="634604"/>
                  </a:lnTo>
                  <a:lnTo>
                    <a:pt x="4441296" y="612169"/>
                  </a:lnTo>
                  <a:lnTo>
                    <a:pt x="4189642" y="612169"/>
                  </a:lnTo>
                  <a:lnTo>
                    <a:pt x="4168872" y="610443"/>
                  </a:lnTo>
                  <a:lnTo>
                    <a:pt x="4132433" y="596624"/>
                  </a:lnTo>
                  <a:lnTo>
                    <a:pt x="4103534" y="569171"/>
                  </a:lnTo>
                  <a:lnTo>
                    <a:pt x="4086696" y="529214"/>
                  </a:lnTo>
                  <a:lnTo>
                    <a:pt x="4083090" y="504612"/>
                  </a:lnTo>
                  <a:lnTo>
                    <a:pt x="4472104" y="504612"/>
                  </a:lnTo>
                  <a:lnTo>
                    <a:pt x="4473424" y="491675"/>
                  </a:lnTo>
                  <a:lnTo>
                    <a:pt x="4474366" y="478984"/>
                  </a:lnTo>
                  <a:lnTo>
                    <a:pt x="4474931" y="466542"/>
                  </a:lnTo>
                  <a:lnTo>
                    <a:pt x="4475120" y="454352"/>
                  </a:lnTo>
                  <a:lnTo>
                    <a:pt x="4472888" y="413453"/>
                  </a:lnTo>
                  <a:lnTo>
                    <a:pt x="4472130" y="409118"/>
                  </a:lnTo>
                  <a:lnTo>
                    <a:pt x="4084095" y="409118"/>
                  </a:lnTo>
                  <a:lnTo>
                    <a:pt x="4089021" y="387322"/>
                  </a:lnTo>
                  <a:lnTo>
                    <a:pt x="4107366" y="351634"/>
                  </a:lnTo>
                  <a:lnTo>
                    <a:pt x="4136454" y="326758"/>
                  </a:lnTo>
                  <a:lnTo>
                    <a:pt x="4172893" y="314190"/>
                  </a:lnTo>
                  <a:lnTo>
                    <a:pt x="4193662" y="312618"/>
                  </a:lnTo>
                  <a:lnTo>
                    <a:pt x="4442289" y="312618"/>
                  </a:lnTo>
                  <a:lnTo>
                    <a:pt x="4439435" y="306587"/>
                  </a:lnTo>
                  <a:lnTo>
                    <a:pt x="4396836" y="250551"/>
                  </a:lnTo>
                  <a:lnTo>
                    <a:pt x="4340422" y="209082"/>
                  </a:lnTo>
                  <a:lnTo>
                    <a:pt x="4272571" y="183453"/>
                  </a:lnTo>
                  <a:lnTo>
                    <a:pt x="4235253" y="177043"/>
                  </a:lnTo>
                  <a:lnTo>
                    <a:pt x="4195673" y="174905"/>
                  </a:lnTo>
                  <a:close/>
                </a:path>
                <a:path w="6010275" h="752475">
                  <a:moveTo>
                    <a:pt x="4462052" y="557888"/>
                  </a:moveTo>
                  <a:lnTo>
                    <a:pt x="4279105" y="557888"/>
                  </a:lnTo>
                  <a:lnTo>
                    <a:pt x="4264084" y="581636"/>
                  </a:lnTo>
                  <a:lnTo>
                    <a:pt x="4244166" y="598599"/>
                  </a:lnTo>
                  <a:lnTo>
                    <a:pt x="4219352" y="608777"/>
                  </a:lnTo>
                  <a:lnTo>
                    <a:pt x="4189642" y="612169"/>
                  </a:lnTo>
                  <a:lnTo>
                    <a:pt x="4441296" y="612169"/>
                  </a:lnTo>
                  <a:lnTo>
                    <a:pt x="4442317" y="610418"/>
                  </a:lnTo>
                  <a:lnTo>
                    <a:pt x="4453596" y="584846"/>
                  </a:lnTo>
                  <a:lnTo>
                    <a:pt x="4462052" y="557888"/>
                  </a:lnTo>
                  <a:close/>
                </a:path>
                <a:path w="6010275" h="752475">
                  <a:moveTo>
                    <a:pt x="4442289" y="312618"/>
                  </a:moveTo>
                  <a:lnTo>
                    <a:pt x="4193662" y="312618"/>
                  </a:lnTo>
                  <a:lnTo>
                    <a:pt x="4215337" y="314253"/>
                  </a:lnTo>
                  <a:lnTo>
                    <a:pt x="4235127" y="319156"/>
                  </a:lnTo>
                  <a:lnTo>
                    <a:pt x="4269053" y="338754"/>
                  </a:lnTo>
                  <a:lnTo>
                    <a:pt x="4291670" y="369420"/>
                  </a:lnTo>
                  <a:lnTo>
                    <a:pt x="4299209" y="409118"/>
                  </a:lnTo>
                  <a:lnTo>
                    <a:pt x="4472130" y="409118"/>
                  </a:lnTo>
                  <a:lnTo>
                    <a:pt x="4466195" y="375192"/>
                  </a:lnTo>
                  <a:lnTo>
                    <a:pt x="4455043" y="339570"/>
                  </a:lnTo>
                  <a:lnTo>
                    <a:pt x="4442289" y="312618"/>
                  </a:lnTo>
                  <a:close/>
                </a:path>
                <a:path w="6010275" h="752475">
                  <a:moveTo>
                    <a:pt x="4991785" y="174905"/>
                  </a:moveTo>
                  <a:lnTo>
                    <a:pt x="4925689" y="183705"/>
                  </a:lnTo>
                  <a:lnTo>
                    <a:pt x="4866134" y="210087"/>
                  </a:lnTo>
                  <a:lnTo>
                    <a:pt x="4815740" y="252816"/>
                  </a:lnTo>
                  <a:lnTo>
                    <a:pt x="4777173" y="310608"/>
                  </a:lnTo>
                  <a:lnTo>
                    <a:pt x="4752668" y="381231"/>
                  </a:lnTo>
                  <a:lnTo>
                    <a:pt x="4746545" y="420495"/>
                  </a:lnTo>
                  <a:lnTo>
                    <a:pt x="4744504" y="462394"/>
                  </a:lnTo>
                  <a:lnTo>
                    <a:pt x="4746545" y="504336"/>
                  </a:lnTo>
                  <a:lnTo>
                    <a:pt x="4752668" y="543698"/>
                  </a:lnTo>
                  <a:lnTo>
                    <a:pt x="4762876" y="580480"/>
                  </a:lnTo>
                  <a:lnTo>
                    <a:pt x="4794979" y="645724"/>
                  </a:lnTo>
                  <a:lnTo>
                    <a:pt x="4839459" y="696487"/>
                  </a:lnTo>
                  <a:lnTo>
                    <a:pt x="4895092" y="731825"/>
                  </a:lnTo>
                  <a:lnTo>
                    <a:pt x="4957920" y="749664"/>
                  </a:lnTo>
                  <a:lnTo>
                    <a:pt x="4991785" y="751893"/>
                  </a:lnTo>
                  <a:lnTo>
                    <a:pt x="5020521" y="750385"/>
                  </a:lnTo>
                  <a:lnTo>
                    <a:pt x="5072541" y="738323"/>
                  </a:lnTo>
                  <a:lnTo>
                    <a:pt x="5116897" y="714702"/>
                  </a:lnTo>
                  <a:lnTo>
                    <a:pt x="5151328" y="682538"/>
                  </a:lnTo>
                  <a:lnTo>
                    <a:pt x="5164680" y="663435"/>
                  </a:lnTo>
                  <a:lnTo>
                    <a:pt x="5336570" y="663435"/>
                  </a:lnTo>
                  <a:lnTo>
                    <a:pt x="5336570" y="602117"/>
                  </a:lnTo>
                  <a:lnTo>
                    <a:pt x="5042045" y="602117"/>
                  </a:lnTo>
                  <a:lnTo>
                    <a:pt x="5017385" y="599761"/>
                  </a:lnTo>
                  <a:lnTo>
                    <a:pt x="4973906" y="580914"/>
                  </a:lnTo>
                  <a:lnTo>
                    <a:pt x="4939478" y="543911"/>
                  </a:lnTo>
                  <a:lnTo>
                    <a:pt x="4921639" y="492900"/>
                  </a:lnTo>
                  <a:lnTo>
                    <a:pt x="4919410" y="462394"/>
                  </a:lnTo>
                  <a:lnTo>
                    <a:pt x="4921639" y="431961"/>
                  </a:lnTo>
                  <a:lnTo>
                    <a:pt x="4939478" y="381449"/>
                  </a:lnTo>
                  <a:lnTo>
                    <a:pt x="4973906" y="345323"/>
                  </a:lnTo>
                  <a:lnTo>
                    <a:pt x="5017385" y="326975"/>
                  </a:lnTo>
                  <a:lnTo>
                    <a:pt x="5042045" y="324681"/>
                  </a:lnTo>
                  <a:lnTo>
                    <a:pt x="5336570" y="324681"/>
                  </a:lnTo>
                  <a:lnTo>
                    <a:pt x="5336570" y="260348"/>
                  </a:lnTo>
                  <a:lnTo>
                    <a:pt x="5164680" y="260348"/>
                  </a:lnTo>
                  <a:lnTo>
                    <a:pt x="5150381" y="241753"/>
                  </a:lnTo>
                  <a:lnTo>
                    <a:pt x="5133636" y="225169"/>
                  </a:lnTo>
                  <a:lnTo>
                    <a:pt x="5092808" y="198025"/>
                  </a:lnTo>
                  <a:lnTo>
                    <a:pt x="5044676" y="180689"/>
                  </a:lnTo>
                  <a:lnTo>
                    <a:pt x="5018825" y="176352"/>
                  </a:lnTo>
                  <a:lnTo>
                    <a:pt x="4991785" y="174905"/>
                  </a:lnTo>
                  <a:close/>
                </a:path>
                <a:path w="6010275" h="752475">
                  <a:moveTo>
                    <a:pt x="5336570" y="663435"/>
                  </a:moveTo>
                  <a:lnTo>
                    <a:pt x="5164680" y="663435"/>
                  </a:lnTo>
                  <a:lnTo>
                    <a:pt x="5164680" y="743851"/>
                  </a:lnTo>
                  <a:lnTo>
                    <a:pt x="5336570" y="743851"/>
                  </a:lnTo>
                  <a:lnTo>
                    <a:pt x="5336570" y="663435"/>
                  </a:lnTo>
                  <a:close/>
                </a:path>
                <a:path w="6010275" h="752475">
                  <a:moveTo>
                    <a:pt x="5336570" y="324681"/>
                  </a:moveTo>
                  <a:lnTo>
                    <a:pt x="5042045" y="324681"/>
                  </a:lnTo>
                  <a:lnTo>
                    <a:pt x="5066702" y="327007"/>
                  </a:lnTo>
                  <a:lnTo>
                    <a:pt x="5089411" y="333983"/>
                  </a:lnTo>
                  <a:lnTo>
                    <a:pt x="5128995" y="361873"/>
                  </a:lnTo>
                  <a:lnTo>
                    <a:pt x="5155755" y="405859"/>
                  </a:lnTo>
                  <a:lnTo>
                    <a:pt x="5164680" y="463399"/>
                  </a:lnTo>
                  <a:lnTo>
                    <a:pt x="5162448" y="493875"/>
                  </a:lnTo>
                  <a:lnTo>
                    <a:pt x="5144603" y="544638"/>
                  </a:lnTo>
                  <a:lnTo>
                    <a:pt x="5110175" y="581201"/>
                  </a:lnTo>
                  <a:lnTo>
                    <a:pt x="5066702" y="599794"/>
                  </a:lnTo>
                  <a:lnTo>
                    <a:pt x="5042045" y="602117"/>
                  </a:lnTo>
                  <a:lnTo>
                    <a:pt x="5336570" y="602117"/>
                  </a:lnTo>
                  <a:lnTo>
                    <a:pt x="5336570" y="324681"/>
                  </a:lnTo>
                  <a:close/>
                </a:path>
                <a:path w="6010275" h="752475">
                  <a:moveTo>
                    <a:pt x="5336570" y="0"/>
                  </a:moveTo>
                  <a:lnTo>
                    <a:pt x="5164680" y="0"/>
                  </a:lnTo>
                  <a:lnTo>
                    <a:pt x="5164680" y="260348"/>
                  </a:lnTo>
                  <a:lnTo>
                    <a:pt x="5336570" y="260348"/>
                  </a:lnTo>
                  <a:lnTo>
                    <a:pt x="5336570" y="0"/>
                  </a:lnTo>
                  <a:close/>
                </a:path>
                <a:path w="6010275" h="752475">
                  <a:moveTo>
                    <a:pt x="5718527" y="174905"/>
                  </a:moveTo>
                  <a:lnTo>
                    <a:pt x="5678319" y="177106"/>
                  </a:lnTo>
                  <a:lnTo>
                    <a:pt x="5640121" y="183705"/>
                  </a:lnTo>
                  <a:lnTo>
                    <a:pt x="5569757" y="210087"/>
                  </a:lnTo>
                  <a:lnTo>
                    <a:pt x="5510450" y="252942"/>
                  </a:lnTo>
                  <a:lnTo>
                    <a:pt x="5465215" y="311110"/>
                  </a:lnTo>
                  <a:lnTo>
                    <a:pt x="5436563" y="382111"/>
                  </a:lnTo>
                  <a:lnTo>
                    <a:pt x="5429403" y="421469"/>
                  </a:lnTo>
                  <a:lnTo>
                    <a:pt x="5427018" y="463399"/>
                  </a:lnTo>
                  <a:lnTo>
                    <a:pt x="5429373" y="505745"/>
                  </a:lnTo>
                  <a:lnTo>
                    <a:pt x="5436441" y="545327"/>
                  </a:lnTo>
                  <a:lnTo>
                    <a:pt x="5448221" y="582143"/>
                  </a:lnTo>
                  <a:lnTo>
                    <a:pt x="5485319" y="646980"/>
                  </a:lnTo>
                  <a:lnTo>
                    <a:pt x="5537087" y="697241"/>
                  </a:lnTo>
                  <a:lnTo>
                    <a:pt x="5602201" y="732107"/>
                  </a:lnTo>
                  <a:lnTo>
                    <a:pt x="5676338" y="749695"/>
                  </a:lnTo>
                  <a:lnTo>
                    <a:pt x="5716517" y="751893"/>
                  </a:lnTo>
                  <a:lnTo>
                    <a:pt x="5756750" y="749695"/>
                  </a:lnTo>
                  <a:lnTo>
                    <a:pt x="5795040" y="743101"/>
                  </a:lnTo>
                  <a:lnTo>
                    <a:pt x="5865789" y="716711"/>
                  </a:lnTo>
                  <a:lnTo>
                    <a:pt x="5925599" y="673872"/>
                  </a:lnTo>
                  <a:lnTo>
                    <a:pt x="5971336" y="615688"/>
                  </a:lnTo>
                  <a:lnTo>
                    <a:pt x="5977555" y="603122"/>
                  </a:lnTo>
                  <a:lnTo>
                    <a:pt x="5716517" y="603122"/>
                  </a:lnTo>
                  <a:lnTo>
                    <a:pt x="5692924" y="600861"/>
                  </a:lnTo>
                  <a:lnTo>
                    <a:pt x="5651959" y="582767"/>
                  </a:lnTo>
                  <a:lnTo>
                    <a:pt x="5620300" y="546895"/>
                  </a:lnTo>
                  <a:lnTo>
                    <a:pt x="5603965" y="495130"/>
                  </a:lnTo>
                  <a:lnTo>
                    <a:pt x="5601923" y="463399"/>
                  </a:lnTo>
                  <a:lnTo>
                    <a:pt x="5603996" y="431270"/>
                  </a:lnTo>
                  <a:lnTo>
                    <a:pt x="5620582" y="379250"/>
                  </a:lnTo>
                  <a:lnTo>
                    <a:pt x="5652747" y="343753"/>
                  </a:lnTo>
                  <a:lnTo>
                    <a:pt x="5694460" y="325907"/>
                  </a:lnTo>
                  <a:lnTo>
                    <a:pt x="5718527" y="323676"/>
                  </a:lnTo>
                  <a:lnTo>
                    <a:pt x="5977976" y="323676"/>
                  </a:lnTo>
                  <a:lnTo>
                    <a:pt x="5971839" y="311110"/>
                  </a:lnTo>
                  <a:lnTo>
                    <a:pt x="5926600" y="252942"/>
                  </a:lnTo>
                  <a:lnTo>
                    <a:pt x="5867297" y="210087"/>
                  </a:lnTo>
                  <a:lnTo>
                    <a:pt x="5796929" y="183705"/>
                  </a:lnTo>
                  <a:lnTo>
                    <a:pt x="5758731" y="177106"/>
                  </a:lnTo>
                  <a:lnTo>
                    <a:pt x="5718527" y="174905"/>
                  </a:lnTo>
                  <a:close/>
                </a:path>
                <a:path w="6010275" h="752475">
                  <a:moveTo>
                    <a:pt x="5977976" y="323676"/>
                  </a:moveTo>
                  <a:lnTo>
                    <a:pt x="5718527" y="323676"/>
                  </a:lnTo>
                  <a:lnTo>
                    <a:pt x="5742175" y="325937"/>
                  </a:lnTo>
                  <a:lnTo>
                    <a:pt x="5763879" y="332722"/>
                  </a:lnTo>
                  <a:lnTo>
                    <a:pt x="5801456" y="359863"/>
                  </a:lnTo>
                  <a:lnTo>
                    <a:pt x="5826712" y="403845"/>
                  </a:lnTo>
                  <a:lnTo>
                    <a:pt x="5835131" y="463399"/>
                  </a:lnTo>
                  <a:lnTo>
                    <a:pt x="5832963" y="495130"/>
                  </a:lnTo>
                  <a:lnTo>
                    <a:pt x="5815623" y="546895"/>
                  </a:lnTo>
                  <a:lnTo>
                    <a:pt x="5782199" y="582767"/>
                  </a:lnTo>
                  <a:lnTo>
                    <a:pt x="5740229" y="600861"/>
                  </a:lnTo>
                  <a:lnTo>
                    <a:pt x="5716517" y="603122"/>
                  </a:lnTo>
                  <a:lnTo>
                    <a:pt x="5977555" y="603122"/>
                  </a:lnTo>
                  <a:lnTo>
                    <a:pt x="5988263" y="581485"/>
                  </a:lnTo>
                  <a:lnTo>
                    <a:pt x="6000357" y="544703"/>
                  </a:lnTo>
                  <a:lnTo>
                    <a:pt x="6007616" y="505341"/>
                  </a:lnTo>
                  <a:lnTo>
                    <a:pt x="6010036" y="463399"/>
                  </a:lnTo>
                  <a:lnTo>
                    <a:pt x="6007649" y="421469"/>
                  </a:lnTo>
                  <a:lnTo>
                    <a:pt x="6000487" y="382111"/>
                  </a:lnTo>
                  <a:lnTo>
                    <a:pt x="5988550" y="345325"/>
                  </a:lnTo>
                  <a:lnTo>
                    <a:pt x="5977976" y="323676"/>
                  </a:lnTo>
                  <a:close/>
                </a:path>
              </a:pathLst>
            </a:custGeom>
            <a:solidFill>
              <a:srgbClr val="FFC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0762" y="3090004"/>
              <a:ext cx="11367135" cy="965200"/>
            </a:xfrm>
            <a:custGeom>
              <a:avLst/>
              <a:gdLst/>
              <a:ahLst/>
              <a:cxnLst/>
              <a:rect l="l" t="t" r="r" b="b"/>
              <a:pathLst>
                <a:path w="11367135" h="965200">
                  <a:moveTo>
                    <a:pt x="295529" y="830300"/>
                  </a:moveTo>
                  <a:lnTo>
                    <a:pt x="264820" y="746874"/>
                  </a:lnTo>
                  <a:lnTo>
                    <a:pt x="254088" y="717715"/>
                  </a:lnTo>
                  <a:lnTo>
                    <a:pt x="217119" y="617296"/>
                  </a:lnTo>
                  <a:lnTo>
                    <a:pt x="217119" y="717715"/>
                  </a:lnTo>
                  <a:lnTo>
                    <a:pt x="78409" y="717715"/>
                  </a:lnTo>
                  <a:lnTo>
                    <a:pt x="147764" y="527735"/>
                  </a:lnTo>
                  <a:lnTo>
                    <a:pt x="217119" y="717715"/>
                  </a:lnTo>
                  <a:lnTo>
                    <a:pt x="217119" y="617296"/>
                  </a:lnTo>
                  <a:lnTo>
                    <a:pt x="184150" y="527735"/>
                  </a:lnTo>
                  <a:lnTo>
                    <a:pt x="167868" y="483501"/>
                  </a:lnTo>
                  <a:lnTo>
                    <a:pt x="128168" y="483501"/>
                  </a:lnTo>
                  <a:lnTo>
                    <a:pt x="0" y="830300"/>
                  </a:lnTo>
                  <a:lnTo>
                    <a:pt x="37185" y="830300"/>
                  </a:lnTo>
                  <a:lnTo>
                    <a:pt x="67856" y="746874"/>
                  </a:lnTo>
                  <a:lnTo>
                    <a:pt x="227672" y="746874"/>
                  </a:lnTo>
                  <a:lnTo>
                    <a:pt x="258330" y="830300"/>
                  </a:lnTo>
                  <a:lnTo>
                    <a:pt x="295529" y="830300"/>
                  </a:lnTo>
                  <a:close/>
                </a:path>
                <a:path w="11367135" h="965200">
                  <a:moveTo>
                    <a:pt x="610666" y="458368"/>
                  </a:moveTo>
                  <a:lnTo>
                    <a:pt x="575475" y="458368"/>
                  </a:lnTo>
                  <a:lnTo>
                    <a:pt x="575475" y="615188"/>
                  </a:lnTo>
                  <a:lnTo>
                    <a:pt x="575475" y="693089"/>
                  </a:lnTo>
                  <a:lnTo>
                    <a:pt x="567842" y="738327"/>
                  </a:lnTo>
                  <a:lnTo>
                    <a:pt x="545884" y="773633"/>
                  </a:lnTo>
                  <a:lnTo>
                    <a:pt x="512978" y="796023"/>
                  </a:lnTo>
                  <a:lnTo>
                    <a:pt x="473456" y="803668"/>
                  </a:lnTo>
                  <a:lnTo>
                    <a:pt x="459155" y="802817"/>
                  </a:lnTo>
                  <a:lnTo>
                    <a:pt x="421182" y="790346"/>
                  </a:lnTo>
                  <a:lnTo>
                    <a:pt x="392010" y="763574"/>
                  </a:lnTo>
                  <a:lnTo>
                    <a:pt x="374751" y="724192"/>
                  </a:lnTo>
                  <a:lnTo>
                    <a:pt x="371424" y="692581"/>
                  </a:lnTo>
                  <a:lnTo>
                    <a:pt x="372249" y="676084"/>
                  </a:lnTo>
                  <a:lnTo>
                    <a:pt x="384746" y="633526"/>
                  </a:lnTo>
                  <a:lnTo>
                    <a:pt x="410222" y="602856"/>
                  </a:lnTo>
                  <a:lnTo>
                    <a:pt x="445795" y="585787"/>
                  </a:lnTo>
                  <a:lnTo>
                    <a:pt x="473456" y="582523"/>
                  </a:lnTo>
                  <a:lnTo>
                    <a:pt x="487222" y="583361"/>
                  </a:lnTo>
                  <a:lnTo>
                    <a:pt x="524967" y="596087"/>
                  </a:lnTo>
                  <a:lnTo>
                    <a:pt x="554507" y="622947"/>
                  </a:lnTo>
                  <a:lnTo>
                    <a:pt x="572084" y="661936"/>
                  </a:lnTo>
                  <a:lnTo>
                    <a:pt x="575475" y="693089"/>
                  </a:lnTo>
                  <a:lnTo>
                    <a:pt x="575475" y="615188"/>
                  </a:lnTo>
                  <a:lnTo>
                    <a:pt x="567715" y="601776"/>
                  </a:lnTo>
                  <a:lnTo>
                    <a:pt x="558012" y="589673"/>
                  </a:lnTo>
                  <a:lnTo>
                    <a:pt x="550265" y="582523"/>
                  </a:lnTo>
                  <a:lnTo>
                    <a:pt x="546354" y="578904"/>
                  </a:lnTo>
                  <a:lnTo>
                    <a:pt x="501840" y="556260"/>
                  </a:lnTo>
                  <a:lnTo>
                    <a:pt x="467423" y="551853"/>
                  </a:lnTo>
                  <a:lnTo>
                    <a:pt x="448970" y="552958"/>
                  </a:lnTo>
                  <a:lnTo>
                    <a:pt x="399821" y="569201"/>
                  </a:lnTo>
                  <a:lnTo>
                    <a:pt x="362165" y="603402"/>
                  </a:lnTo>
                  <a:lnTo>
                    <a:pt x="340004" y="652945"/>
                  </a:lnTo>
                  <a:lnTo>
                    <a:pt x="335737" y="692581"/>
                  </a:lnTo>
                  <a:lnTo>
                    <a:pt x="336791" y="713066"/>
                  </a:lnTo>
                  <a:lnTo>
                    <a:pt x="345198" y="750265"/>
                  </a:lnTo>
                  <a:lnTo>
                    <a:pt x="372668" y="795489"/>
                  </a:lnTo>
                  <a:lnTo>
                    <a:pt x="414756" y="824433"/>
                  </a:lnTo>
                  <a:lnTo>
                    <a:pt x="466915" y="834326"/>
                  </a:lnTo>
                  <a:lnTo>
                    <a:pt x="485635" y="833170"/>
                  </a:lnTo>
                  <a:lnTo>
                    <a:pt x="534263" y="815975"/>
                  </a:lnTo>
                  <a:lnTo>
                    <a:pt x="568185" y="782662"/>
                  </a:lnTo>
                  <a:lnTo>
                    <a:pt x="575475" y="768985"/>
                  </a:lnTo>
                  <a:lnTo>
                    <a:pt x="575475" y="830300"/>
                  </a:lnTo>
                  <a:lnTo>
                    <a:pt x="610666" y="830300"/>
                  </a:lnTo>
                  <a:lnTo>
                    <a:pt x="610666" y="768985"/>
                  </a:lnTo>
                  <a:lnTo>
                    <a:pt x="610666" y="615188"/>
                  </a:lnTo>
                  <a:lnTo>
                    <a:pt x="610666" y="458368"/>
                  </a:lnTo>
                  <a:close/>
                </a:path>
                <a:path w="11367135" h="965200">
                  <a:moveTo>
                    <a:pt x="918248" y="555879"/>
                  </a:moveTo>
                  <a:lnTo>
                    <a:pt x="881049" y="555879"/>
                  </a:lnTo>
                  <a:lnTo>
                    <a:pt x="788568" y="796124"/>
                  </a:lnTo>
                  <a:lnTo>
                    <a:pt x="696087" y="555879"/>
                  </a:lnTo>
                  <a:lnTo>
                    <a:pt x="658393" y="555879"/>
                  </a:lnTo>
                  <a:lnTo>
                    <a:pt x="768464" y="830300"/>
                  </a:lnTo>
                  <a:lnTo>
                    <a:pt x="808177" y="830300"/>
                  </a:lnTo>
                  <a:lnTo>
                    <a:pt x="821880" y="796124"/>
                  </a:lnTo>
                  <a:lnTo>
                    <a:pt x="918248" y="555879"/>
                  </a:lnTo>
                  <a:close/>
                </a:path>
                <a:path w="11367135" h="965200">
                  <a:moveTo>
                    <a:pt x="1224330" y="693089"/>
                  </a:moveTo>
                  <a:lnTo>
                    <a:pt x="1219860" y="653072"/>
                  </a:lnTo>
                  <a:lnTo>
                    <a:pt x="1196721" y="603402"/>
                  </a:lnTo>
                  <a:lnTo>
                    <a:pt x="1188135" y="593509"/>
                  </a:lnTo>
                  <a:lnTo>
                    <a:pt x="1188135" y="693089"/>
                  </a:lnTo>
                  <a:lnTo>
                    <a:pt x="1187246" y="710476"/>
                  </a:lnTo>
                  <a:lnTo>
                    <a:pt x="1173810" y="754151"/>
                  </a:lnTo>
                  <a:lnTo>
                    <a:pt x="1147381" y="784402"/>
                  </a:lnTo>
                  <a:lnTo>
                    <a:pt x="1112253" y="800582"/>
                  </a:lnTo>
                  <a:lnTo>
                    <a:pt x="1086116" y="803668"/>
                  </a:lnTo>
                  <a:lnTo>
                    <a:pt x="1072807" y="802894"/>
                  </a:lnTo>
                  <a:lnTo>
                    <a:pt x="1036104" y="791349"/>
                  </a:lnTo>
                  <a:lnTo>
                    <a:pt x="1006894" y="765810"/>
                  </a:lnTo>
                  <a:lnTo>
                    <a:pt x="989037" y="726452"/>
                  </a:lnTo>
                  <a:lnTo>
                    <a:pt x="985596" y="693089"/>
                  </a:lnTo>
                  <a:lnTo>
                    <a:pt x="986459" y="675703"/>
                  </a:lnTo>
                  <a:lnTo>
                    <a:pt x="999413" y="632028"/>
                  </a:lnTo>
                  <a:lnTo>
                    <a:pt x="1025372" y="601776"/>
                  </a:lnTo>
                  <a:lnTo>
                    <a:pt x="1060475" y="585597"/>
                  </a:lnTo>
                  <a:lnTo>
                    <a:pt x="1086612" y="582523"/>
                  </a:lnTo>
                  <a:lnTo>
                    <a:pt x="1099934" y="583285"/>
                  </a:lnTo>
                  <a:lnTo>
                    <a:pt x="1136878" y="594829"/>
                  </a:lnTo>
                  <a:lnTo>
                    <a:pt x="1166469" y="620369"/>
                  </a:lnTo>
                  <a:lnTo>
                    <a:pt x="1184617" y="659726"/>
                  </a:lnTo>
                  <a:lnTo>
                    <a:pt x="1188135" y="693089"/>
                  </a:lnTo>
                  <a:lnTo>
                    <a:pt x="1188135" y="593509"/>
                  </a:lnTo>
                  <a:lnTo>
                    <a:pt x="1185252" y="590181"/>
                  </a:lnTo>
                  <a:lnTo>
                    <a:pt x="1176401" y="582523"/>
                  </a:lnTo>
                  <a:lnTo>
                    <a:pt x="1172083" y="578777"/>
                  </a:lnTo>
                  <a:lnTo>
                    <a:pt x="1124000" y="556196"/>
                  </a:lnTo>
                  <a:lnTo>
                    <a:pt x="1087120" y="551853"/>
                  </a:lnTo>
                  <a:lnTo>
                    <a:pt x="1068235" y="552945"/>
                  </a:lnTo>
                  <a:lnTo>
                    <a:pt x="1017257" y="569201"/>
                  </a:lnTo>
                  <a:lnTo>
                    <a:pt x="977861" y="603402"/>
                  </a:lnTo>
                  <a:lnTo>
                    <a:pt x="954430" y="653072"/>
                  </a:lnTo>
                  <a:lnTo>
                    <a:pt x="949909" y="693089"/>
                  </a:lnTo>
                  <a:lnTo>
                    <a:pt x="951026" y="713778"/>
                  </a:lnTo>
                  <a:lnTo>
                    <a:pt x="959942" y="751090"/>
                  </a:lnTo>
                  <a:lnTo>
                    <a:pt x="988860" y="795997"/>
                  </a:lnTo>
                  <a:lnTo>
                    <a:pt x="1032446" y="824572"/>
                  </a:lnTo>
                  <a:lnTo>
                    <a:pt x="1086116" y="834326"/>
                  </a:lnTo>
                  <a:lnTo>
                    <a:pt x="1105027" y="833234"/>
                  </a:lnTo>
                  <a:lnTo>
                    <a:pt x="1156474" y="816978"/>
                  </a:lnTo>
                  <a:lnTo>
                    <a:pt x="1196340" y="782637"/>
                  </a:lnTo>
                  <a:lnTo>
                    <a:pt x="1219809" y="732802"/>
                  </a:lnTo>
                  <a:lnTo>
                    <a:pt x="1223200" y="713574"/>
                  </a:lnTo>
                  <a:lnTo>
                    <a:pt x="1224330" y="693089"/>
                  </a:lnTo>
                  <a:close/>
                </a:path>
                <a:path w="11367135" h="965200">
                  <a:moveTo>
                    <a:pt x="1531924" y="645337"/>
                  </a:moveTo>
                  <a:lnTo>
                    <a:pt x="1525689" y="624865"/>
                  </a:lnTo>
                  <a:lnTo>
                    <a:pt x="1516519" y="606640"/>
                  </a:lnTo>
                  <a:lnTo>
                    <a:pt x="1504442" y="590689"/>
                  </a:lnTo>
                  <a:lnTo>
                    <a:pt x="1494955" y="582015"/>
                  </a:lnTo>
                  <a:lnTo>
                    <a:pt x="1489456" y="576986"/>
                  </a:lnTo>
                  <a:lnTo>
                    <a:pt x="1471879" y="565988"/>
                  </a:lnTo>
                  <a:lnTo>
                    <a:pt x="1452067" y="558139"/>
                  </a:lnTo>
                  <a:lnTo>
                    <a:pt x="1430032" y="553427"/>
                  </a:lnTo>
                  <a:lnTo>
                    <a:pt x="1405763" y="551853"/>
                  </a:lnTo>
                  <a:lnTo>
                    <a:pt x="1386941" y="552945"/>
                  </a:lnTo>
                  <a:lnTo>
                    <a:pt x="1336916" y="569201"/>
                  </a:lnTo>
                  <a:lnTo>
                    <a:pt x="1299019" y="603402"/>
                  </a:lnTo>
                  <a:lnTo>
                    <a:pt x="1276845" y="653072"/>
                  </a:lnTo>
                  <a:lnTo>
                    <a:pt x="1272578" y="693089"/>
                  </a:lnTo>
                  <a:lnTo>
                    <a:pt x="1273644" y="713778"/>
                  </a:lnTo>
                  <a:lnTo>
                    <a:pt x="1282192" y="751090"/>
                  </a:lnTo>
                  <a:lnTo>
                    <a:pt x="1310017" y="795997"/>
                  </a:lnTo>
                  <a:lnTo>
                    <a:pt x="1352524" y="824572"/>
                  </a:lnTo>
                  <a:lnTo>
                    <a:pt x="1405763" y="834326"/>
                  </a:lnTo>
                  <a:lnTo>
                    <a:pt x="1429829" y="832713"/>
                  </a:lnTo>
                  <a:lnTo>
                    <a:pt x="1471549" y="819899"/>
                  </a:lnTo>
                  <a:lnTo>
                    <a:pt x="1504315" y="794829"/>
                  </a:lnTo>
                  <a:lnTo>
                    <a:pt x="1525663" y="760907"/>
                  </a:lnTo>
                  <a:lnTo>
                    <a:pt x="1531924" y="740841"/>
                  </a:lnTo>
                  <a:lnTo>
                    <a:pt x="1494231" y="740841"/>
                  </a:lnTo>
                  <a:lnTo>
                    <a:pt x="1489684" y="755078"/>
                  </a:lnTo>
                  <a:lnTo>
                    <a:pt x="1483106" y="767664"/>
                  </a:lnTo>
                  <a:lnTo>
                    <a:pt x="1451419" y="795197"/>
                  </a:lnTo>
                  <a:lnTo>
                    <a:pt x="1405763" y="804672"/>
                  </a:lnTo>
                  <a:lnTo>
                    <a:pt x="1392288" y="803884"/>
                  </a:lnTo>
                  <a:lnTo>
                    <a:pt x="1356004" y="792099"/>
                  </a:lnTo>
                  <a:lnTo>
                    <a:pt x="1328064" y="766191"/>
                  </a:lnTo>
                  <a:lnTo>
                    <a:pt x="1311465" y="726516"/>
                  </a:lnTo>
                  <a:lnTo>
                    <a:pt x="1308265" y="693089"/>
                  </a:lnTo>
                  <a:lnTo>
                    <a:pt x="1309065" y="675703"/>
                  </a:lnTo>
                  <a:lnTo>
                    <a:pt x="1321079" y="632028"/>
                  </a:lnTo>
                  <a:lnTo>
                    <a:pt x="1345526" y="601637"/>
                  </a:lnTo>
                  <a:lnTo>
                    <a:pt x="1392288" y="582803"/>
                  </a:lnTo>
                  <a:lnTo>
                    <a:pt x="1405763" y="582015"/>
                  </a:lnTo>
                  <a:lnTo>
                    <a:pt x="1422400" y="583069"/>
                  </a:lnTo>
                  <a:lnTo>
                    <a:pt x="1463814" y="598855"/>
                  </a:lnTo>
                  <a:lnTo>
                    <a:pt x="1489684" y="631317"/>
                  </a:lnTo>
                  <a:lnTo>
                    <a:pt x="1494231" y="645337"/>
                  </a:lnTo>
                  <a:lnTo>
                    <a:pt x="1531924" y="645337"/>
                  </a:lnTo>
                  <a:close/>
                </a:path>
                <a:path w="11367135" h="965200">
                  <a:moveTo>
                    <a:pt x="1855584" y="555879"/>
                  </a:moveTo>
                  <a:lnTo>
                    <a:pt x="1820405" y="555879"/>
                  </a:lnTo>
                  <a:lnTo>
                    <a:pt x="1820405" y="616191"/>
                  </a:lnTo>
                  <a:lnTo>
                    <a:pt x="1820405" y="693089"/>
                  </a:lnTo>
                  <a:lnTo>
                    <a:pt x="1812772" y="738327"/>
                  </a:lnTo>
                  <a:lnTo>
                    <a:pt x="1790814" y="773633"/>
                  </a:lnTo>
                  <a:lnTo>
                    <a:pt x="1757908" y="796023"/>
                  </a:lnTo>
                  <a:lnTo>
                    <a:pt x="1718373" y="803668"/>
                  </a:lnTo>
                  <a:lnTo>
                    <a:pt x="1704098" y="802817"/>
                  </a:lnTo>
                  <a:lnTo>
                    <a:pt x="1666100" y="790346"/>
                  </a:lnTo>
                  <a:lnTo>
                    <a:pt x="1636941" y="763574"/>
                  </a:lnTo>
                  <a:lnTo>
                    <a:pt x="1619681" y="724192"/>
                  </a:lnTo>
                  <a:lnTo>
                    <a:pt x="1616341" y="692581"/>
                  </a:lnTo>
                  <a:lnTo>
                    <a:pt x="1617179" y="676084"/>
                  </a:lnTo>
                  <a:lnTo>
                    <a:pt x="1629664" y="633526"/>
                  </a:lnTo>
                  <a:lnTo>
                    <a:pt x="1655152" y="602856"/>
                  </a:lnTo>
                  <a:lnTo>
                    <a:pt x="1690738" y="585787"/>
                  </a:lnTo>
                  <a:lnTo>
                    <a:pt x="1718373" y="582523"/>
                  </a:lnTo>
                  <a:lnTo>
                    <a:pt x="1732153" y="583361"/>
                  </a:lnTo>
                  <a:lnTo>
                    <a:pt x="1769897" y="596087"/>
                  </a:lnTo>
                  <a:lnTo>
                    <a:pt x="1799437" y="622947"/>
                  </a:lnTo>
                  <a:lnTo>
                    <a:pt x="1817014" y="661936"/>
                  </a:lnTo>
                  <a:lnTo>
                    <a:pt x="1820405" y="693089"/>
                  </a:lnTo>
                  <a:lnTo>
                    <a:pt x="1820405" y="616191"/>
                  </a:lnTo>
                  <a:lnTo>
                    <a:pt x="1813128" y="602742"/>
                  </a:lnTo>
                  <a:lnTo>
                    <a:pt x="1803882" y="590562"/>
                  </a:lnTo>
                  <a:lnTo>
                    <a:pt x="1795614" y="582523"/>
                  </a:lnTo>
                  <a:lnTo>
                    <a:pt x="1792655" y="579628"/>
                  </a:lnTo>
                  <a:lnTo>
                    <a:pt x="1748345" y="556387"/>
                  </a:lnTo>
                  <a:lnTo>
                    <a:pt x="1711845" y="551853"/>
                  </a:lnTo>
                  <a:lnTo>
                    <a:pt x="1693481" y="552945"/>
                  </a:lnTo>
                  <a:lnTo>
                    <a:pt x="1644243" y="569201"/>
                  </a:lnTo>
                  <a:lnTo>
                    <a:pt x="1606740" y="603402"/>
                  </a:lnTo>
                  <a:lnTo>
                    <a:pt x="1584871" y="652945"/>
                  </a:lnTo>
                  <a:lnTo>
                    <a:pt x="1580667" y="692581"/>
                  </a:lnTo>
                  <a:lnTo>
                    <a:pt x="1581708" y="713066"/>
                  </a:lnTo>
                  <a:lnTo>
                    <a:pt x="1590128" y="750265"/>
                  </a:lnTo>
                  <a:lnTo>
                    <a:pt x="1617599" y="795489"/>
                  </a:lnTo>
                  <a:lnTo>
                    <a:pt x="1659648" y="824433"/>
                  </a:lnTo>
                  <a:lnTo>
                    <a:pt x="1711337" y="834326"/>
                  </a:lnTo>
                  <a:lnTo>
                    <a:pt x="1730260" y="833170"/>
                  </a:lnTo>
                  <a:lnTo>
                    <a:pt x="1778939" y="815975"/>
                  </a:lnTo>
                  <a:lnTo>
                    <a:pt x="1794776" y="803668"/>
                  </a:lnTo>
                  <a:lnTo>
                    <a:pt x="1803501" y="795185"/>
                  </a:lnTo>
                  <a:lnTo>
                    <a:pt x="1812925" y="782929"/>
                  </a:lnTo>
                  <a:lnTo>
                    <a:pt x="1820405" y="769480"/>
                  </a:lnTo>
                  <a:lnTo>
                    <a:pt x="1820405" y="830300"/>
                  </a:lnTo>
                  <a:lnTo>
                    <a:pt x="1855584" y="830300"/>
                  </a:lnTo>
                  <a:lnTo>
                    <a:pt x="1855584" y="769480"/>
                  </a:lnTo>
                  <a:lnTo>
                    <a:pt x="1855584" y="616191"/>
                  </a:lnTo>
                  <a:lnTo>
                    <a:pt x="1855584" y="555879"/>
                  </a:lnTo>
                  <a:close/>
                </a:path>
                <a:path w="11367135" h="965200">
                  <a:moveTo>
                    <a:pt x="2179256" y="645337"/>
                  </a:moveTo>
                  <a:lnTo>
                    <a:pt x="2163864" y="606640"/>
                  </a:lnTo>
                  <a:lnTo>
                    <a:pt x="2136787" y="576986"/>
                  </a:lnTo>
                  <a:lnTo>
                    <a:pt x="2099411" y="558139"/>
                  </a:lnTo>
                  <a:lnTo>
                    <a:pt x="2053107" y="551853"/>
                  </a:lnTo>
                  <a:lnTo>
                    <a:pt x="2034286" y="552945"/>
                  </a:lnTo>
                  <a:lnTo>
                    <a:pt x="1984248" y="569201"/>
                  </a:lnTo>
                  <a:lnTo>
                    <a:pt x="1946363" y="603402"/>
                  </a:lnTo>
                  <a:lnTo>
                    <a:pt x="1924189" y="653072"/>
                  </a:lnTo>
                  <a:lnTo>
                    <a:pt x="1919922" y="693089"/>
                  </a:lnTo>
                  <a:lnTo>
                    <a:pt x="1920989" y="713778"/>
                  </a:lnTo>
                  <a:lnTo>
                    <a:pt x="1929536" y="751090"/>
                  </a:lnTo>
                  <a:lnTo>
                    <a:pt x="1957362" y="795997"/>
                  </a:lnTo>
                  <a:lnTo>
                    <a:pt x="1999869" y="824572"/>
                  </a:lnTo>
                  <a:lnTo>
                    <a:pt x="2053107" y="834326"/>
                  </a:lnTo>
                  <a:lnTo>
                    <a:pt x="2077161" y="832713"/>
                  </a:lnTo>
                  <a:lnTo>
                    <a:pt x="2118880" y="819899"/>
                  </a:lnTo>
                  <a:lnTo>
                    <a:pt x="2151646" y="794829"/>
                  </a:lnTo>
                  <a:lnTo>
                    <a:pt x="2173008" y="760907"/>
                  </a:lnTo>
                  <a:lnTo>
                    <a:pt x="2179256" y="740841"/>
                  </a:lnTo>
                  <a:lnTo>
                    <a:pt x="2141563" y="740841"/>
                  </a:lnTo>
                  <a:lnTo>
                    <a:pt x="2137029" y="755078"/>
                  </a:lnTo>
                  <a:lnTo>
                    <a:pt x="2130437" y="767664"/>
                  </a:lnTo>
                  <a:lnTo>
                    <a:pt x="2098763" y="795197"/>
                  </a:lnTo>
                  <a:lnTo>
                    <a:pt x="2053107" y="804672"/>
                  </a:lnTo>
                  <a:lnTo>
                    <a:pt x="2039632" y="803884"/>
                  </a:lnTo>
                  <a:lnTo>
                    <a:pt x="2003348" y="792099"/>
                  </a:lnTo>
                  <a:lnTo>
                    <a:pt x="1975408" y="766191"/>
                  </a:lnTo>
                  <a:lnTo>
                    <a:pt x="1958809" y="726516"/>
                  </a:lnTo>
                  <a:lnTo>
                    <a:pt x="1955609" y="693089"/>
                  </a:lnTo>
                  <a:lnTo>
                    <a:pt x="1956409" y="675703"/>
                  </a:lnTo>
                  <a:lnTo>
                    <a:pt x="1968423" y="632028"/>
                  </a:lnTo>
                  <a:lnTo>
                    <a:pt x="1992871" y="601637"/>
                  </a:lnTo>
                  <a:lnTo>
                    <a:pt x="2039632" y="582803"/>
                  </a:lnTo>
                  <a:lnTo>
                    <a:pt x="2053107" y="582015"/>
                  </a:lnTo>
                  <a:lnTo>
                    <a:pt x="2069744" y="583069"/>
                  </a:lnTo>
                  <a:lnTo>
                    <a:pt x="2111159" y="598855"/>
                  </a:lnTo>
                  <a:lnTo>
                    <a:pt x="2137029" y="631317"/>
                  </a:lnTo>
                  <a:lnTo>
                    <a:pt x="2141563" y="645337"/>
                  </a:lnTo>
                  <a:lnTo>
                    <a:pt x="2179256" y="645337"/>
                  </a:lnTo>
                  <a:close/>
                </a:path>
                <a:path w="11367135" h="965200">
                  <a:moveTo>
                    <a:pt x="2470264" y="555879"/>
                  </a:moveTo>
                  <a:lnTo>
                    <a:pt x="2434069" y="555879"/>
                  </a:lnTo>
                  <a:lnTo>
                    <a:pt x="2343607" y="790092"/>
                  </a:lnTo>
                  <a:lnTo>
                    <a:pt x="2250122" y="555879"/>
                  </a:lnTo>
                  <a:lnTo>
                    <a:pt x="2211413" y="555879"/>
                  </a:lnTo>
                  <a:lnTo>
                    <a:pt x="2323998" y="828789"/>
                  </a:lnTo>
                  <a:lnTo>
                    <a:pt x="2270722" y="959472"/>
                  </a:lnTo>
                  <a:lnTo>
                    <a:pt x="2307412" y="959472"/>
                  </a:lnTo>
                  <a:lnTo>
                    <a:pt x="2375751" y="790092"/>
                  </a:lnTo>
                  <a:lnTo>
                    <a:pt x="2470264" y="555879"/>
                  </a:lnTo>
                  <a:close/>
                </a:path>
                <a:path w="11367135" h="965200">
                  <a:moveTo>
                    <a:pt x="4913477" y="478980"/>
                  </a:moveTo>
                  <a:lnTo>
                    <a:pt x="4682782" y="478980"/>
                  </a:lnTo>
                  <a:lnTo>
                    <a:pt x="4682782" y="508127"/>
                  </a:lnTo>
                  <a:lnTo>
                    <a:pt x="4780788" y="508127"/>
                  </a:lnTo>
                  <a:lnTo>
                    <a:pt x="4780788" y="830300"/>
                  </a:lnTo>
                  <a:lnTo>
                    <a:pt x="4815967" y="830300"/>
                  </a:lnTo>
                  <a:lnTo>
                    <a:pt x="4815967" y="508127"/>
                  </a:lnTo>
                  <a:lnTo>
                    <a:pt x="4913477" y="508127"/>
                  </a:lnTo>
                  <a:lnTo>
                    <a:pt x="4913477" y="478980"/>
                  </a:lnTo>
                  <a:close/>
                </a:path>
                <a:path w="11367135" h="965200">
                  <a:moveTo>
                    <a:pt x="5098427" y="550849"/>
                  </a:moveTo>
                  <a:lnTo>
                    <a:pt x="5052479" y="558774"/>
                  </a:lnTo>
                  <a:lnTo>
                    <a:pt x="5019078" y="581888"/>
                  </a:lnTo>
                  <a:lnTo>
                    <a:pt x="5004435" y="604634"/>
                  </a:lnTo>
                  <a:lnTo>
                    <a:pt x="5004435" y="555879"/>
                  </a:lnTo>
                  <a:lnTo>
                    <a:pt x="4969256" y="555879"/>
                  </a:lnTo>
                  <a:lnTo>
                    <a:pt x="4969256" y="830300"/>
                  </a:lnTo>
                  <a:lnTo>
                    <a:pt x="5004435" y="830300"/>
                  </a:lnTo>
                  <a:lnTo>
                    <a:pt x="5004435" y="677011"/>
                  </a:lnTo>
                  <a:lnTo>
                    <a:pt x="5005883" y="654608"/>
                  </a:lnTo>
                  <a:lnTo>
                    <a:pt x="5010213" y="635673"/>
                  </a:lnTo>
                  <a:lnTo>
                    <a:pt x="5017440" y="620179"/>
                  </a:lnTo>
                  <a:lnTo>
                    <a:pt x="5027561" y="608152"/>
                  </a:lnTo>
                  <a:lnTo>
                    <a:pt x="5032438" y="604634"/>
                  </a:lnTo>
                  <a:lnTo>
                    <a:pt x="5040058" y="599135"/>
                  </a:lnTo>
                  <a:lnTo>
                    <a:pt x="5054447" y="592696"/>
                  </a:lnTo>
                  <a:lnTo>
                    <a:pt x="5070716" y="588835"/>
                  </a:lnTo>
                  <a:lnTo>
                    <a:pt x="5088877" y="587540"/>
                  </a:lnTo>
                  <a:lnTo>
                    <a:pt x="5098427" y="587540"/>
                  </a:lnTo>
                  <a:lnTo>
                    <a:pt x="5098427" y="550849"/>
                  </a:lnTo>
                  <a:close/>
                </a:path>
                <a:path w="11367135" h="965200">
                  <a:moveTo>
                    <a:pt x="5410035" y="555879"/>
                  </a:moveTo>
                  <a:lnTo>
                    <a:pt x="5374856" y="555879"/>
                  </a:lnTo>
                  <a:lnTo>
                    <a:pt x="5374856" y="616191"/>
                  </a:lnTo>
                  <a:lnTo>
                    <a:pt x="5374856" y="693089"/>
                  </a:lnTo>
                  <a:lnTo>
                    <a:pt x="5367223" y="738327"/>
                  </a:lnTo>
                  <a:lnTo>
                    <a:pt x="5345265" y="773633"/>
                  </a:lnTo>
                  <a:lnTo>
                    <a:pt x="5312359" y="796023"/>
                  </a:lnTo>
                  <a:lnTo>
                    <a:pt x="5272824" y="803668"/>
                  </a:lnTo>
                  <a:lnTo>
                    <a:pt x="5258536" y="802817"/>
                  </a:lnTo>
                  <a:lnTo>
                    <a:pt x="5220551" y="790346"/>
                  </a:lnTo>
                  <a:lnTo>
                    <a:pt x="5191391" y="763574"/>
                  </a:lnTo>
                  <a:lnTo>
                    <a:pt x="5174132" y="724192"/>
                  </a:lnTo>
                  <a:lnTo>
                    <a:pt x="5170792" y="692581"/>
                  </a:lnTo>
                  <a:lnTo>
                    <a:pt x="5171630" y="676084"/>
                  </a:lnTo>
                  <a:lnTo>
                    <a:pt x="5184114" y="633526"/>
                  </a:lnTo>
                  <a:lnTo>
                    <a:pt x="5209603" y="602856"/>
                  </a:lnTo>
                  <a:lnTo>
                    <a:pt x="5245176" y="585787"/>
                  </a:lnTo>
                  <a:lnTo>
                    <a:pt x="5272824" y="582523"/>
                  </a:lnTo>
                  <a:lnTo>
                    <a:pt x="5286603" y="583361"/>
                  </a:lnTo>
                  <a:lnTo>
                    <a:pt x="5324348" y="596087"/>
                  </a:lnTo>
                  <a:lnTo>
                    <a:pt x="5353888" y="622947"/>
                  </a:lnTo>
                  <a:lnTo>
                    <a:pt x="5371465" y="661936"/>
                  </a:lnTo>
                  <a:lnTo>
                    <a:pt x="5374856" y="693089"/>
                  </a:lnTo>
                  <a:lnTo>
                    <a:pt x="5374856" y="616191"/>
                  </a:lnTo>
                  <a:lnTo>
                    <a:pt x="5367579" y="602742"/>
                  </a:lnTo>
                  <a:lnTo>
                    <a:pt x="5358333" y="590562"/>
                  </a:lnTo>
                  <a:lnTo>
                    <a:pt x="5350065" y="582523"/>
                  </a:lnTo>
                  <a:lnTo>
                    <a:pt x="5347106" y="579628"/>
                  </a:lnTo>
                  <a:lnTo>
                    <a:pt x="5302796" y="556387"/>
                  </a:lnTo>
                  <a:lnTo>
                    <a:pt x="5266296" y="551853"/>
                  </a:lnTo>
                  <a:lnTo>
                    <a:pt x="5247932" y="552945"/>
                  </a:lnTo>
                  <a:lnTo>
                    <a:pt x="5198694" y="569201"/>
                  </a:lnTo>
                  <a:lnTo>
                    <a:pt x="5161191" y="603402"/>
                  </a:lnTo>
                  <a:lnTo>
                    <a:pt x="5139321" y="652945"/>
                  </a:lnTo>
                  <a:lnTo>
                    <a:pt x="5135118" y="692581"/>
                  </a:lnTo>
                  <a:lnTo>
                    <a:pt x="5136159" y="713066"/>
                  </a:lnTo>
                  <a:lnTo>
                    <a:pt x="5144579" y="750265"/>
                  </a:lnTo>
                  <a:lnTo>
                    <a:pt x="5172049" y="795489"/>
                  </a:lnTo>
                  <a:lnTo>
                    <a:pt x="5214099" y="824433"/>
                  </a:lnTo>
                  <a:lnTo>
                    <a:pt x="5265788" y="834326"/>
                  </a:lnTo>
                  <a:lnTo>
                    <a:pt x="5284711" y="833170"/>
                  </a:lnTo>
                  <a:lnTo>
                    <a:pt x="5333390" y="815975"/>
                  </a:lnTo>
                  <a:lnTo>
                    <a:pt x="5367375" y="782929"/>
                  </a:lnTo>
                  <a:lnTo>
                    <a:pt x="5374856" y="769480"/>
                  </a:lnTo>
                  <a:lnTo>
                    <a:pt x="5374856" y="830300"/>
                  </a:lnTo>
                  <a:lnTo>
                    <a:pt x="5410035" y="830300"/>
                  </a:lnTo>
                  <a:lnTo>
                    <a:pt x="5410035" y="769480"/>
                  </a:lnTo>
                  <a:lnTo>
                    <a:pt x="5410035" y="616191"/>
                  </a:lnTo>
                  <a:lnTo>
                    <a:pt x="5410035" y="555879"/>
                  </a:lnTo>
                  <a:close/>
                </a:path>
                <a:path w="11367135" h="965200">
                  <a:moveTo>
                    <a:pt x="5525630" y="555879"/>
                  </a:moveTo>
                  <a:lnTo>
                    <a:pt x="5490451" y="555879"/>
                  </a:lnTo>
                  <a:lnTo>
                    <a:pt x="5490451" y="830300"/>
                  </a:lnTo>
                  <a:lnTo>
                    <a:pt x="5525630" y="830300"/>
                  </a:lnTo>
                  <a:lnTo>
                    <a:pt x="5525630" y="555879"/>
                  </a:lnTo>
                  <a:close/>
                </a:path>
                <a:path w="11367135" h="965200">
                  <a:moveTo>
                    <a:pt x="5533682" y="470611"/>
                  </a:moveTo>
                  <a:lnTo>
                    <a:pt x="5531167" y="464489"/>
                  </a:lnTo>
                  <a:lnTo>
                    <a:pt x="5521109" y="454774"/>
                  </a:lnTo>
                  <a:lnTo>
                    <a:pt x="5515076" y="452348"/>
                  </a:lnTo>
                  <a:lnTo>
                    <a:pt x="5501005" y="452348"/>
                  </a:lnTo>
                  <a:lnTo>
                    <a:pt x="5494972" y="454774"/>
                  </a:lnTo>
                  <a:lnTo>
                    <a:pt x="5484927" y="464489"/>
                  </a:lnTo>
                  <a:lnTo>
                    <a:pt x="5482412" y="470611"/>
                  </a:lnTo>
                  <a:lnTo>
                    <a:pt x="5482412" y="485343"/>
                  </a:lnTo>
                  <a:lnTo>
                    <a:pt x="5484927" y="491540"/>
                  </a:lnTo>
                  <a:lnTo>
                    <a:pt x="5494972" y="501599"/>
                  </a:lnTo>
                  <a:lnTo>
                    <a:pt x="5501005" y="504113"/>
                  </a:lnTo>
                  <a:lnTo>
                    <a:pt x="5515076" y="504113"/>
                  </a:lnTo>
                  <a:lnTo>
                    <a:pt x="5521109" y="501599"/>
                  </a:lnTo>
                  <a:lnTo>
                    <a:pt x="5531167" y="491540"/>
                  </a:lnTo>
                  <a:lnTo>
                    <a:pt x="5533682" y="485343"/>
                  </a:lnTo>
                  <a:lnTo>
                    <a:pt x="5533682" y="470611"/>
                  </a:lnTo>
                  <a:close/>
                </a:path>
                <a:path w="11367135" h="965200">
                  <a:moveTo>
                    <a:pt x="5845784" y="669467"/>
                  </a:moveTo>
                  <a:lnTo>
                    <a:pt x="5837987" y="618528"/>
                  </a:lnTo>
                  <a:lnTo>
                    <a:pt x="5814822" y="581507"/>
                  </a:lnTo>
                  <a:lnTo>
                    <a:pt x="5778932" y="558457"/>
                  </a:lnTo>
                  <a:lnTo>
                    <a:pt x="5734202" y="550849"/>
                  </a:lnTo>
                  <a:lnTo>
                    <a:pt x="5719026" y="551688"/>
                  </a:lnTo>
                  <a:lnTo>
                    <a:pt x="5678411" y="564172"/>
                  </a:lnTo>
                  <a:lnTo>
                    <a:pt x="5647982" y="590791"/>
                  </a:lnTo>
                  <a:lnTo>
                    <a:pt x="5640717" y="602627"/>
                  </a:lnTo>
                  <a:lnTo>
                    <a:pt x="5640717" y="555879"/>
                  </a:lnTo>
                  <a:lnTo>
                    <a:pt x="5605538" y="555879"/>
                  </a:lnTo>
                  <a:lnTo>
                    <a:pt x="5605538" y="830300"/>
                  </a:lnTo>
                  <a:lnTo>
                    <a:pt x="5640717" y="830300"/>
                  </a:lnTo>
                  <a:lnTo>
                    <a:pt x="5640717" y="680529"/>
                  </a:lnTo>
                  <a:lnTo>
                    <a:pt x="5642191" y="657631"/>
                  </a:lnTo>
                  <a:lnTo>
                    <a:pt x="5646623" y="637679"/>
                  </a:lnTo>
                  <a:lnTo>
                    <a:pt x="5654002" y="620687"/>
                  </a:lnTo>
                  <a:lnTo>
                    <a:pt x="5664339" y="606640"/>
                  </a:lnTo>
                  <a:lnTo>
                    <a:pt x="5669026" y="602627"/>
                  </a:lnTo>
                  <a:lnTo>
                    <a:pt x="5677154" y="595642"/>
                  </a:lnTo>
                  <a:lnTo>
                    <a:pt x="5691987" y="587794"/>
                  </a:lnTo>
                  <a:lnTo>
                    <a:pt x="5708828" y="583082"/>
                  </a:lnTo>
                  <a:lnTo>
                    <a:pt x="5727674" y="581507"/>
                  </a:lnTo>
                  <a:lnTo>
                    <a:pt x="5746000" y="582993"/>
                  </a:lnTo>
                  <a:lnTo>
                    <a:pt x="5788736" y="605129"/>
                  </a:lnTo>
                  <a:lnTo>
                    <a:pt x="5809704" y="652437"/>
                  </a:lnTo>
                  <a:lnTo>
                    <a:pt x="5811101" y="673493"/>
                  </a:lnTo>
                  <a:lnTo>
                    <a:pt x="5811101" y="830300"/>
                  </a:lnTo>
                  <a:lnTo>
                    <a:pt x="5845784" y="830300"/>
                  </a:lnTo>
                  <a:lnTo>
                    <a:pt x="5845784" y="669467"/>
                  </a:lnTo>
                  <a:close/>
                </a:path>
                <a:path w="11367135" h="965200">
                  <a:moveTo>
                    <a:pt x="5958865" y="555879"/>
                  </a:moveTo>
                  <a:lnTo>
                    <a:pt x="5923686" y="555879"/>
                  </a:lnTo>
                  <a:lnTo>
                    <a:pt x="5923686" y="830300"/>
                  </a:lnTo>
                  <a:lnTo>
                    <a:pt x="5958865" y="830300"/>
                  </a:lnTo>
                  <a:lnTo>
                    <a:pt x="5958865" y="555879"/>
                  </a:lnTo>
                  <a:close/>
                </a:path>
                <a:path w="11367135" h="965200">
                  <a:moveTo>
                    <a:pt x="5966904" y="470611"/>
                  </a:moveTo>
                  <a:lnTo>
                    <a:pt x="5964390" y="464489"/>
                  </a:lnTo>
                  <a:lnTo>
                    <a:pt x="5954344" y="454774"/>
                  </a:lnTo>
                  <a:lnTo>
                    <a:pt x="5948311" y="452348"/>
                  </a:lnTo>
                  <a:lnTo>
                    <a:pt x="5934240" y="452348"/>
                  </a:lnTo>
                  <a:lnTo>
                    <a:pt x="5928207" y="454774"/>
                  </a:lnTo>
                  <a:lnTo>
                    <a:pt x="5918162" y="464489"/>
                  </a:lnTo>
                  <a:lnTo>
                    <a:pt x="5915647" y="470611"/>
                  </a:lnTo>
                  <a:lnTo>
                    <a:pt x="5915647" y="485343"/>
                  </a:lnTo>
                  <a:lnTo>
                    <a:pt x="5918162" y="491540"/>
                  </a:lnTo>
                  <a:lnTo>
                    <a:pt x="5928207" y="501599"/>
                  </a:lnTo>
                  <a:lnTo>
                    <a:pt x="5934240" y="504113"/>
                  </a:lnTo>
                  <a:lnTo>
                    <a:pt x="5948311" y="504113"/>
                  </a:lnTo>
                  <a:lnTo>
                    <a:pt x="5954344" y="501599"/>
                  </a:lnTo>
                  <a:lnTo>
                    <a:pt x="5964390" y="491540"/>
                  </a:lnTo>
                  <a:lnTo>
                    <a:pt x="5966904" y="485343"/>
                  </a:lnTo>
                  <a:lnTo>
                    <a:pt x="5966904" y="470611"/>
                  </a:lnTo>
                  <a:close/>
                </a:path>
                <a:path w="11367135" h="965200">
                  <a:moveTo>
                    <a:pt x="6279019" y="669467"/>
                  </a:moveTo>
                  <a:lnTo>
                    <a:pt x="6271234" y="618528"/>
                  </a:lnTo>
                  <a:lnTo>
                    <a:pt x="6248070" y="581507"/>
                  </a:lnTo>
                  <a:lnTo>
                    <a:pt x="6212167" y="558457"/>
                  </a:lnTo>
                  <a:lnTo>
                    <a:pt x="6167450" y="550849"/>
                  </a:lnTo>
                  <a:lnTo>
                    <a:pt x="6152273" y="551688"/>
                  </a:lnTo>
                  <a:lnTo>
                    <a:pt x="6111659" y="564172"/>
                  </a:lnTo>
                  <a:lnTo>
                    <a:pt x="6081217" y="590791"/>
                  </a:lnTo>
                  <a:lnTo>
                    <a:pt x="6073965" y="602627"/>
                  </a:lnTo>
                  <a:lnTo>
                    <a:pt x="6073965" y="555879"/>
                  </a:lnTo>
                  <a:lnTo>
                    <a:pt x="6038786" y="555879"/>
                  </a:lnTo>
                  <a:lnTo>
                    <a:pt x="6038786" y="830300"/>
                  </a:lnTo>
                  <a:lnTo>
                    <a:pt x="6073965" y="830300"/>
                  </a:lnTo>
                  <a:lnTo>
                    <a:pt x="6073965" y="680529"/>
                  </a:lnTo>
                  <a:lnTo>
                    <a:pt x="6075438" y="657631"/>
                  </a:lnTo>
                  <a:lnTo>
                    <a:pt x="6079871" y="637679"/>
                  </a:lnTo>
                  <a:lnTo>
                    <a:pt x="6087249" y="620687"/>
                  </a:lnTo>
                  <a:lnTo>
                    <a:pt x="6097587" y="606640"/>
                  </a:lnTo>
                  <a:lnTo>
                    <a:pt x="6102274" y="602627"/>
                  </a:lnTo>
                  <a:lnTo>
                    <a:pt x="6110402" y="595642"/>
                  </a:lnTo>
                  <a:lnTo>
                    <a:pt x="6125222" y="587794"/>
                  </a:lnTo>
                  <a:lnTo>
                    <a:pt x="6142063" y="583082"/>
                  </a:lnTo>
                  <a:lnTo>
                    <a:pt x="6160909" y="581507"/>
                  </a:lnTo>
                  <a:lnTo>
                    <a:pt x="6179236" y="582993"/>
                  </a:lnTo>
                  <a:lnTo>
                    <a:pt x="6221984" y="605129"/>
                  </a:lnTo>
                  <a:lnTo>
                    <a:pt x="6242951" y="652437"/>
                  </a:lnTo>
                  <a:lnTo>
                    <a:pt x="6244348" y="673493"/>
                  </a:lnTo>
                  <a:lnTo>
                    <a:pt x="6244348" y="830300"/>
                  </a:lnTo>
                  <a:lnTo>
                    <a:pt x="6279019" y="830300"/>
                  </a:lnTo>
                  <a:lnTo>
                    <a:pt x="6279019" y="669467"/>
                  </a:lnTo>
                  <a:close/>
                </a:path>
                <a:path w="11367135" h="965200">
                  <a:moveTo>
                    <a:pt x="6615760" y="555879"/>
                  </a:moveTo>
                  <a:lnTo>
                    <a:pt x="6580581" y="555879"/>
                  </a:lnTo>
                  <a:lnTo>
                    <a:pt x="6580581" y="615683"/>
                  </a:lnTo>
                  <a:lnTo>
                    <a:pt x="6580581" y="693089"/>
                  </a:lnTo>
                  <a:lnTo>
                    <a:pt x="6572948" y="738327"/>
                  </a:lnTo>
                  <a:lnTo>
                    <a:pt x="6550990" y="773633"/>
                  </a:lnTo>
                  <a:lnTo>
                    <a:pt x="6518084" y="796023"/>
                  </a:lnTo>
                  <a:lnTo>
                    <a:pt x="6478549" y="803668"/>
                  </a:lnTo>
                  <a:lnTo>
                    <a:pt x="6464262" y="802817"/>
                  </a:lnTo>
                  <a:lnTo>
                    <a:pt x="6426276" y="790346"/>
                  </a:lnTo>
                  <a:lnTo>
                    <a:pt x="6397117" y="763574"/>
                  </a:lnTo>
                  <a:lnTo>
                    <a:pt x="6379845" y="724192"/>
                  </a:lnTo>
                  <a:lnTo>
                    <a:pt x="6376517" y="692581"/>
                  </a:lnTo>
                  <a:lnTo>
                    <a:pt x="6377356" y="676084"/>
                  </a:lnTo>
                  <a:lnTo>
                    <a:pt x="6389840" y="633526"/>
                  </a:lnTo>
                  <a:lnTo>
                    <a:pt x="6415329" y="602856"/>
                  </a:lnTo>
                  <a:lnTo>
                    <a:pt x="6450901" y="585787"/>
                  </a:lnTo>
                  <a:lnTo>
                    <a:pt x="6478549" y="582523"/>
                  </a:lnTo>
                  <a:lnTo>
                    <a:pt x="6492329" y="583361"/>
                  </a:lnTo>
                  <a:lnTo>
                    <a:pt x="6530060" y="596087"/>
                  </a:lnTo>
                  <a:lnTo>
                    <a:pt x="6559613" y="622947"/>
                  </a:lnTo>
                  <a:lnTo>
                    <a:pt x="6577177" y="661936"/>
                  </a:lnTo>
                  <a:lnTo>
                    <a:pt x="6580581" y="693089"/>
                  </a:lnTo>
                  <a:lnTo>
                    <a:pt x="6580581" y="615683"/>
                  </a:lnTo>
                  <a:lnTo>
                    <a:pt x="6573291" y="602475"/>
                  </a:lnTo>
                  <a:lnTo>
                    <a:pt x="6563995" y="590435"/>
                  </a:lnTo>
                  <a:lnTo>
                    <a:pt x="6555727" y="582523"/>
                  </a:lnTo>
                  <a:lnTo>
                    <a:pt x="6552679" y="579602"/>
                  </a:lnTo>
                  <a:lnTo>
                    <a:pt x="6508204" y="556387"/>
                  </a:lnTo>
                  <a:lnTo>
                    <a:pt x="6472009" y="551853"/>
                  </a:lnTo>
                  <a:lnTo>
                    <a:pt x="6453657" y="552945"/>
                  </a:lnTo>
                  <a:lnTo>
                    <a:pt x="6404419" y="569201"/>
                  </a:lnTo>
                  <a:lnTo>
                    <a:pt x="6366904" y="603402"/>
                  </a:lnTo>
                  <a:lnTo>
                    <a:pt x="6345047" y="652945"/>
                  </a:lnTo>
                  <a:lnTo>
                    <a:pt x="6340830" y="692581"/>
                  </a:lnTo>
                  <a:lnTo>
                    <a:pt x="6341885" y="713066"/>
                  </a:lnTo>
                  <a:lnTo>
                    <a:pt x="6350305" y="750265"/>
                  </a:lnTo>
                  <a:lnTo>
                    <a:pt x="6377775" y="795489"/>
                  </a:lnTo>
                  <a:lnTo>
                    <a:pt x="6419850" y="824433"/>
                  </a:lnTo>
                  <a:lnTo>
                    <a:pt x="6472009" y="834326"/>
                  </a:lnTo>
                  <a:lnTo>
                    <a:pt x="6490716" y="833170"/>
                  </a:lnTo>
                  <a:lnTo>
                    <a:pt x="6539116" y="815975"/>
                  </a:lnTo>
                  <a:lnTo>
                    <a:pt x="6573088" y="782929"/>
                  </a:lnTo>
                  <a:lnTo>
                    <a:pt x="6580581" y="769480"/>
                  </a:lnTo>
                  <a:lnTo>
                    <a:pt x="6580581" y="837336"/>
                  </a:lnTo>
                  <a:lnTo>
                    <a:pt x="6573787" y="878039"/>
                  </a:lnTo>
                  <a:lnTo>
                    <a:pt x="6545326" y="916698"/>
                  </a:lnTo>
                  <a:lnTo>
                    <a:pt x="6500571" y="933627"/>
                  </a:lnTo>
                  <a:lnTo>
                    <a:pt x="6487592" y="934339"/>
                  </a:lnTo>
                  <a:lnTo>
                    <a:pt x="6469951" y="933272"/>
                  </a:lnTo>
                  <a:lnTo>
                    <a:pt x="6425527" y="917244"/>
                  </a:lnTo>
                  <a:lnTo>
                    <a:pt x="6396634" y="885113"/>
                  </a:lnTo>
                  <a:lnTo>
                    <a:pt x="6391097" y="871512"/>
                  </a:lnTo>
                  <a:lnTo>
                    <a:pt x="6356413" y="871512"/>
                  </a:lnTo>
                  <a:lnTo>
                    <a:pt x="6371552" y="910209"/>
                  </a:lnTo>
                  <a:lnTo>
                    <a:pt x="6399885" y="939863"/>
                  </a:lnTo>
                  <a:lnTo>
                    <a:pt x="6439281" y="958710"/>
                  </a:lnTo>
                  <a:lnTo>
                    <a:pt x="6487592" y="964996"/>
                  </a:lnTo>
                  <a:lnTo>
                    <a:pt x="6505689" y="964006"/>
                  </a:lnTo>
                  <a:lnTo>
                    <a:pt x="6553936" y="949159"/>
                  </a:lnTo>
                  <a:lnTo>
                    <a:pt x="6574815" y="934339"/>
                  </a:lnTo>
                  <a:lnTo>
                    <a:pt x="6579883" y="930008"/>
                  </a:lnTo>
                  <a:lnTo>
                    <a:pt x="6606565" y="889076"/>
                  </a:lnTo>
                  <a:lnTo>
                    <a:pt x="6615760" y="837336"/>
                  </a:lnTo>
                  <a:lnTo>
                    <a:pt x="6615760" y="769480"/>
                  </a:lnTo>
                  <a:lnTo>
                    <a:pt x="6615760" y="615683"/>
                  </a:lnTo>
                  <a:lnTo>
                    <a:pt x="6615760" y="555879"/>
                  </a:lnTo>
                  <a:close/>
                </a:path>
                <a:path w="11367135" h="965200">
                  <a:moveTo>
                    <a:pt x="9646145" y="129171"/>
                  </a:moveTo>
                  <a:lnTo>
                    <a:pt x="9635160" y="105219"/>
                  </a:lnTo>
                  <a:lnTo>
                    <a:pt x="9621329" y="84124"/>
                  </a:lnTo>
                  <a:lnTo>
                    <a:pt x="9604629" y="65887"/>
                  </a:lnTo>
                  <a:lnTo>
                    <a:pt x="9588602" y="53276"/>
                  </a:lnTo>
                  <a:lnTo>
                    <a:pt x="9585084" y="50507"/>
                  </a:lnTo>
                  <a:lnTo>
                    <a:pt x="9563049" y="38303"/>
                  </a:lnTo>
                  <a:lnTo>
                    <a:pt x="9538906" y="29591"/>
                  </a:lnTo>
                  <a:lnTo>
                    <a:pt x="9512656" y="24358"/>
                  </a:lnTo>
                  <a:lnTo>
                    <a:pt x="9484309" y="22618"/>
                  </a:lnTo>
                  <a:lnTo>
                    <a:pt x="9460751" y="24053"/>
                  </a:lnTo>
                  <a:lnTo>
                    <a:pt x="9417025" y="35483"/>
                  </a:lnTo>
                  <a:lnTo>
                    <a:pt x="9378290" y="58051"/>
                  </a:lnTo>
                  <a:lnTo>
                    <a:pt x="9347378" y="89966"/>
                  </a:lnTo>
                  <a:lnTo>
                    <a:pt x="9325140" y="130479"/>
                  </a:lnTo>
                  <a:lnTo>
                    <a:pt x="9313837" y="176834"/>
                  </a:lnTo>
                  <a:lnTo>
                    <a:pt x="9312415" y="202044"/>
                  </a:lnTo>
                  <a:lnTo>
                    <a:pt x="9313837" y="227241"/>
                  </a:lnTo>
                  <a:lnTo>
                    <a:pt x="9325140" y="273481"/>
                  </a:lnTo>
                  <a:lnTo>
                    <a:pt x="9347378" y="313766"/>
                  </a:lnTo>
                  <a:lnTo>
                    <a:pt x="9378290" y="345554"/>
                  </a:lnTo>
                  <a:lnTo>
                    <a:pt x="9417025" y="368109"/>
                  </a:lnTo>
                  <a:lnTo>
                    <a:pt x="9460751" y="379539"/>
                  </a:lnTo>
                  <a:lnTo>
                    <a:pt x="9484309" y="380974"/>
                  </a:lnTo>
                  <a:lnTo>
                    <a:pt x="9512452" y="379247"/>
                  </a:lnTo>
                  <a:lnTo>
                    <a:pt x="9562719" y="365429"/>
                  </a:lnTo>
                  <a:lnTo>
                    <a:pt x="9604489" y="338099"/>
                  </a:lnTo>
                  <a:lnTo>
                    <a:pt x="9635147" y="299148"/>
                  </a:lnTo>
                  <a:lnTo>
                    <a:pt x="9646145" y="275424"/>
                  </a:lnTo>
                  <a:lnTo>
                    <a:pt x="9604934" y="275424"/>
                  </a:lnTo>
                  <a:lnTo>
                    <a:pt x="9596412" y="292061"/>
                  </a:lnTo>
                  <a:lnTo>
                    <a:pt x="9585896" y="306781"/>
                  </a:lnTo>
                  <a:lnTo>
                    <a:pt x="9542691" y="339153"/>
                  </a:lnTo>
                  <a:lnTo>
                    <a:pt x="9505378" y="349072"/>
                  </a:lnTo>
                  <a:lnTo>
                    <a:pt x="9484309" y="350316"/>
                  </a:lnTo>
                  <a:lnTo>
                    <a:pt x="9465437" y="349186"/>
                  </a:lnTo>
                  <a:lnTo>
                    <a:pt x="9414700" y="332219"/>
                  </a:lnTo>
                  <a:lnTo>
                    <a:pt x="9375826" y="296316"/>
                  </a:lnTo>
                  <a:lnTo>
                    <a:pt x="9353004" y="244017"/>
                  </a:lnTo>
                  <a:lnTo>
                    <a:pt x="9348610" y="202044"/>
                  </a:lnTo>
                  <a:lnTo>
                    <a:pt x="9349702" y="180352"/>
                  </a:lnTo>
                  <a:lnTo>
                    <a:pt x="9358503" y="141033"/>
                  </a:lnTo>
                  <a:lnTo>
                    <a:pt x="9387116" y="93421"/>
                  </a:lnTo>
                  <a:lnTo>
                    <a:pt x="9430639" y="63449"/>
                  </a:lnTo>
                  <a:lnTo>
                    <a:pt x="9484309" y="53276"/>
                  </a:lnTo>
                  <a:lnTo>
                    <a:pt x="9505378" y="54533"/>
                  </a:lnTo>
                  <a:lnTo>
                    <a:pt x="9542691" y="64579"/>
                  </a:lnTo>
                  <a:lnTo>
                    <a:pt x="9585896" y="97383"/>
                  </a:lnTo>
                  <a:lnTo>
                    <a:pt x="9604934" y="129171"/>
                  </a:lnTo>
                  <a:lnTo>
                    <a:pt x="9646145" y="129171"/>
                  </a:lnTo>
                  <a:close/>
                </a:path>
                <a:path w="11367135" h="965200">
                  <a:moveTo>
                    <a:pt x="9845180" y="98513"/>
                  </a:moveTo>
                  <a:lnTo>
                    <a:pt x="9799231" y="106426"/>
                  </a:lnTo>
                  <a:lnTo>
                    <a:pt x="9765830" y="129552"/>
                  </a:lnTo>
                  <a:lnTo>
                    <a:pt x="9751187" y="152285"/>
                  </a:lnTo>
                  <a:lnTo>
                    <a:pt x="9751187" y="103543"/>
                  </a:lnTo>
                  <a:lnTo>
                    <a:pt x="9716008" y="103543"/>
                  </a:lnTo>
                  <a:lnTo>
                    <a:pt x="9716008" y="377964"/>
                  </a:lnTo>
                  <a:lnTo>
                    <a:pt x="9751187" y="377964"/>
                  </a:lnTo>
                  <a:lnTo>
                    <a:pt x="9751187" y="224663"/>
                  </a:lnTo>
                  <a:lnTo>
                    <a:pt x="9752635" y="202272"/>
                  </a:lnTo>
                  <a:lnTo>
                    <a:pt x="9756978" y="183324"/>
                  </a:lnTo>
                  <a:lnTo>
                    <a:pt x="9764192" y="167843"/>
                  </a:lnTo>
                  <a:lnTo>
                    <a:pt x="9774314" y="155803"/>
                  </a:lnTo>
                  <a:lnTo>
                    <a:pt x="9779190" y="152285"/>
                  </a:lnTo>
                  <a:lnTo>
                    <a:pt x="9786810" y="146786"/>
                  </a:lnTo>
                  <a:lnTo>
                    <a:pt x="9801200" y="140347"/>
                  </a:lnTo>
                  <a:lnTo>
                    <a:pt x="9817468" y="136486"/>
                  </a:lnTo>
                  <a:lnTo>
                    <a:pt x="9835629" y="135204"/>
                  </a:lnTo>
                  <a:lnTo>
                    <a:pt x="9845180" y="135204"/>
                  </a:lnTo>
                  <a:lnTo>
                    <a:pt x="9845180" y="98513"/>
                  </a:lnTo>
                  <a:close/>
                </a:path>
                <a:path w="11367135" h="965200">
                  <a:moveTo>
                    <a:pt x="10146182" y="225666"/>
                  </a:moveTo>
                  <a:lnTo>
                    <a:pt x="10137330" y="177444"/>
                  </a:lnTo>
                  <a:lnTo>
                    <a:pt x="10111181" y="136652"/>
                  </a:lnTo>
                  <a:lnTo>
                    <a:pt x="10110559" y="136105"/>
                  </a:lnTo>
                  <a:lnTo>
                    <a:pt x="10110559" y="225666"/>
                  </a:lnTo>
                  <a:lnTo>
                    <a:pt x="9917557" y="225666"/>
                  </a:lnTo>
                  <a:lnTo>
                    <a:pt x="9926726" y="185089"/>
                  </a:lnTo>
                  <a:lnTo>
                    <a:pt x="9962756" y="143802"/>
                  </a:lnTo>
                  <a:lnTo>
                    <a:pt x="10015055" y="129667"/>
                  </a:lnTo>
                  <a:lnTo>
                    <a:pt x="10027869" y="130365"/>
                  </a:lnTo>
                  <a:lnTo>
                    <a:pt x="10073780" y="146913"/>
                  </a:lnTo>
                  <a:lnTo>
                    <a:pt x="10103815" y="184772"/>
                  </a:lnTo>
                  <a:lnTo>
                    <a:pt x="10110559" y="225666"/>
                  </a:lnTo>
                  <a:lnTo>
                    <a:pt x="10110559" y="136105"/>
                  </a:lnTo>
                  <a:lnTo>
                    <a:pt x="10069855" y="109131"/>
                  </a:lnTo>
                  <a:lnTo>
                    <a:pt x="10016566" y="99517"/>
                  </a:lnTo>
                  <a:lnTo>
                    <a:pt x="9997491" y="100584"/>
                  </a:lnTo>
                  <a:lnTo>
                    <a:pt x="9946703" y="116598"/>
                  </a:lnTo>
                  <a:lnTo>
                    <a:pt x="9908349" y="150723"/>
                  </a:lnTo>
                  <a:lnTo>
                    <a:pt x="9886137" y="200672"/>
                  </a:lnTo>
                  <a:lnTo>
                    <a:pt x="9881870" y="240753"/>
                  </a:lnTo>
                  <a:lnTo>
                    <a:pt x="9882949" y="261429"/>
                  </a:lnTo>
                  <a:lnTo>
                    <a:pt x="9891624" y="298754"/>
                  </a:lnTo>
                  <a:lnTo>
                    <a:pt x="9919881" y="343662"/>
                  </a:lnTo>
                  <a:lnTo>
                    <a:pt x="9963036" y="372224"/>
                  </a:lnTo>
                  <a:lnTo>
                    <a:pt x="10016566" y="381977"/>
                  </a:lnTo>
                  <a:lnTo>
                    <a:pt x="10040391" y="380390"/>
                  </a:lnTo>
                  <a:lnTo>
                    <a:pt x="10062108" y="375627"/>
                  </a:lnTo>
                  <a:lnTo>
                    <a:pt x="10081730" y="367703"/>
                  </a:lnTo>
                  <a:lnTo>
                    <a:pt x="10099243" y="356603"/>
                  </a:lnTo>
                  <a:lnTo>
                    <a:pt x="10103955" y="352323"/>
                  </a:lnTo>
                  <a:lnTo>
                    <a:pt x="10114267" y="342976"/>
                  </a:lnTo>
                  <a:lnTo>
                    <a:pt x="10126434" y="327507"/>
                  </a:lnTo>
                  <a:lnTo>
                    <a:pt x="10135756" y="310184"/>
                  </a:lnTo>
                  <a:lnTo>
                    <a:pt x="10142220" y="291007"/>
                  </a:lnTo>
                  <a:lnTo>
                    <a:pt x="10105022" y="291007"/>
                  </a:lnTo>
                  <a:lnTo>
                    <a:pt x="10100259" y="304368"/>
                  </a:lnTo>
                  <a:lnTo>
                    <a:pt x="10093528" y="316268"/>
                  </a:lnTo>
                  <a:lnTo>
                    <a:pt x="10061753" y="343001"/>
                  </a:lnTo>
                  <a:lnTo>
                    <a:pt x="10016566" y="352323"/>
                  </a:lnTo>
                  <a:lnTo>
                    <a:pt x="10003739" y="351624"/>
                  </a:lnTo>
                  <a:lnTo>
                    <a:pt x="9957791" y="334683"/>
                  </a:lnTo>
                  <a:lnTo>
                    <a:pt x="9926599" y="295973"/>
                  </a:lnTo>
                  <a:lnTo>
                    <a:pt x="9917557" y="254317"/>
                  </a:lnTo>
                  <a:lnTo>
                    <a:pt x="10145230" y="254317"/>
                  </a:lnTo>
                  <a:lnTo>
                    <a:pt x="10145662" y="249008"/>
                  </a:lnTo>
                  <a:lnTo>
                    <a:pt x="10145979" y="242633"/>
                  </a:lnTo>
                  <a:lnTo>
                    <a:pt x="10146170" y="235191"/>
                  </a:lnTo>
                  <a:lnTo>
                    <a:pt x="10146182" y="225666"/>
                  </a:lnTo>
                  <a:close/>
                </a:path>
                <a:path w="11367135" h="965200">
                  <a:moveTo>
                    <a:pt x="10469397" y="103543"/>
                  </a:moveTo>
                  <a:lnTo>
                    <a:pt x="10434218" y="103543"/>
                  </a:lnTo>
                  <a:lnTo>
                    <a:pt x="10434218" y="163855"/>
                  </a:lnTo>
                  <a:lnTo>
                    <a:pt x="10434218" y="240753"/>
                  </a:lnTo>
                  <a:lnTo>
                    <a:pt x="10426586" y="285978"/>
                  </a:lnTo>
                  <a:lnTo>
                    <a:pt x="10404627" y="321297"/>
                  </a:lnTo>
                  <a:lnTo>
                    <a:pt x="10371722" y="343687"/>
                  </a:lnTo>
                  <a:lnTo>
                    <a:pt x="10332187" y="351320"/>
                  </a:lnTo>
                  <a:lnTo>
                    <a:pt x="10317912" y="350469"/>
                  </a:lnTo>
                  <a:lnTo>
                    <a:pt x="10279926" y="337997"/>
                  </a:lnTo>
                  <a:lnTo>
                    <a:pt x="10250754" y="311238"/>
                  </a:lnTo>
                  <a:lnTo>
                    <a:pt x="10233495" y="271843"/>
                  </a:lnTo>
                  <a:lnTo>
                    <a:pt x="10230167" y="240245"/>
                  </a:lnTo>
                  <a:lnTo>
                    <a:pt x="10230993" y="223735"/>
                  </a:lnTo>
                  <a:lnTo>
                    <a:pt x="10243477" y="181190"/>
                  </a:lnTo>
                  <a:lnTo>
                    <a:pt x="10268979" y="150520"/>
                  </a:lnTo>
                  <a:lnTo>
                    <a:pt x="10304551" y="133438"/>
                  </a:lnTo>
                  <a:lnTo>
                    <a:pt x="10332187" y="130175"/>
                  </a:lnTo>
                  <a:lnTo>
                    <a:pt x="10345966" y="131025"/>
                  </a:lnTo>
                  <a:lnTo>
                    <a:pt x="10383723" y="143751"/>
                  </a:lnTo>
                  <a:lnTo>
                    <a:pt x="10413251" y="170599"/>
                  </a:lnTo>
                  <a:lnTo>
                    <a:pt x="10430827" y="209588"/>
                  </a:lnTo>
                  <a:lnTo>
                    <a:pt x="10434218" y="240753"/>
                  </a:lnTo>
                  <a:lnTo>
                    <a:pt x="10434218" y="163855"/>
                  </a:lnTo>
                  <a:lnTo>
                    <a:pt x="10426941" y="150406"/>
                  </a:lnTo>
                  <a:lnTo>
                    <a:pt x="10417696" y="138214"/>
                  </a:lnTo>
                  <a:lnTo>
                    <a:pt x="10409441" y="130175"/>
                  </a:lnTo>
                  <a:lnTo>
                    <a:pt x="10406469" y="127279"/>
                  </a:lnTo>
                  <a:lnTo>
                    <a:pt x="10362159" y="104038"/>
                  </a:lnTo>
                  <a:lnTo>
                    <a:pt x="10325659" y="99517"/>
                  </a:lnTo>
                  <a:lnTo>
                    <a:pt x="10307295" y="100596"/>
                  </a:lnTo>
                  <a:lnTo>
                    <a:pt x="10258069" y="116852"/>
                  </a:lnTo>
                  <a:lnTo>
                    <a:pt x="10220554" y="151066"/>
                  </a:lnTo>
                  <a:lnTo>
                    <a:pt x="10198697" y="200596"/>
                  </a:lnTo>
                  <a:lnTo>
                    <a:pt x="10194493" y="240245"/>
                  </a:lnTo>
                  <a:lnTo>
                    <a:pt x="10195535" y="260731"/>
                  </a:lnTo>
                  <a:lnTo>
                    <a:pt x="10203955" y="297916"/>
                  </a:lnTo>
                  <a:lnTo>
                    <a:pt x="10231425" y="343154"/>
                  </a:lnTo>
                  <a:lnTo>
                    <a:pt x="10273474" y="372084"/>
                  </a:lnTo>
                  <a:lnTo>
                    <a:pt x="10325151" y="381977"/>
                  </a:lnTo>
                  <a:lnTo>
                    <a:pt x="10344074" y="380834"/>
                  </a:lnTo>
                  <a:lnTo>
                    <a:pt x="10392766" y="363639"/>
                  </a:lnTo>
                  <a:lnTo>
                    <a:pt x="10426738" y="330593"/>
                  </a:lnTo>
                  <a:lnTo>
                    <a:pt x="10434218" y="317144"/>
                  </a:lnTo>
                  <a:lnTo>
                    <a:pt x="10434218" y="377964"/>
                  </a:lnTo>
                  <a:lnTo>
                    <a:pt x="10469397" y="377964"/>
                  </a:lnTo>
                  <a:lnTo>
                    <a:pt x="10469397" y="317144"/>
                  </a:lnTo>
                  <a:lnTo>
                    <a:pt x="10469397" y="163855"/>
                  </a:lnTo>
                  <a:lnTo>
                    <a:pt x="10469397" y="103543"/>
                  </a:lnTo>
                  <a:close/>
                </a:path>
                <a:path w="11367135" h="965200">
                  <a:moveTo>
                    <a:pt x="10670946" y="103543"/>
                  </a:moveTo>
                  <a:lnTo>
                    <a:pt x="10595559" y="103543"/>
                  </a:lnTo>
                  <a:lnTo>
                    <a:pt x="10595559" y="34683"/>
                  </a:lnTo>
                  <a:lnTo>
                    <a:pt x="10559872" y="34683"/>
                  </a:lnTo>
                  <a:lnTo>
                    <a:pt x="10559872" y="103543"/>
                  </a:lnTo>
                  <a:lnTo>
                    <a:pt x="10521671" y="103543"/>
                  </a:lnTo>
                  <a:lnTo>
                    <a:pt x="10521671" y="133184"/>
                  </a:lnTo>
                  <a:lnTo>
                    <a:pt x="10559872" y="133184"/>
                  </a:lnTo>
                  <a:lnTo>
                    <a:pt x="10559872" y="303568"/>
                  </a:lnTo>
                  <a:lnTo>
                    <a:pt x="10561003" y="322033"/>
                  </a:lnTo>
                  <a:lnTo>
                    <a:pt x="10577957" y="360616"/>
                  </a:lnTo>
                  <a:lnTo>
                    <a:pt x="10615841" y="376872"/>
                  </a:lnTo>
                  <a:lnTo>
                    <a:pt x="10633253" y="377964"/>
                  </a:lnTo>
                  <a:lnTo>
                    <a:pt x="10670946" y="377964"/>
                  </a:lnTo>
                  <a:lnTo>
                    <a:pt x="10670946" y="347802"/>
                  </a:lnTo>
                  <a:lnTo>
                    <a:pt x="10638777" y="347802"/>
                  </a:lnTo>
                  <a:lnTo>
                    <a:pt x="10627627" y="347205"/>
                  </a:lnTo>
                  <a:lnTo>
                    <a:pt x="10596156" y="315175"/>
                  </a:lnTo>
                  <a:lnTo>
                    <a:pt x="10595559" y="303568"/>
                  </a:lnTo>
                  <a:lnTo>
                    <a:pt x="10595559" y="133184"/>
                  </a:lnTo>
                  <a:lnTo>
                    <a:pt x="10670946" y="133184"/>
                  </a:lnTo>
                  <a:lnTo>
                    <a:pt x="10670946" y="103543"/>
                  </a:lnTo>
                  <a:close/>
                </a:path>
                <a:path w="11367135" h="965200">
                  <a:moveTo>
                    <a:pt x="10763910" y="103543"/>
                  </a:moveTo>
                  <a:lnTo>
                    <a:pt x="10728731" y="103543"/>
                  </a:lnTo>
                  <a:lnTo>
                    <a:pt x="10728731" y="377964"/>
                  </a:lnTo>
                  <a:lnTo>
                    <a:pt x="10763910" y="377964"/>
                  </a:lnTo>
                  <a:lnTo>
                    <a:pt x="10763910" y="103543"/>
                  </a:lnTo>
                  <a:close/>
                </a:path>
                <a:path w="11367135" h="965200">
                  <a:moveTo>
                    <a:pt x="10771962" y="18262"/>
                  </a:moveTo>
                  <a:lnTo>
                    <a:pt x="10769448" y="12141"/>
                  </a:lnTo>
                  <a:lnTo>
                    <a:pt x="10759389" y="2425"/>
                  </a:lnTo>
                  <a:lnTo>
                    <a:pt x="10753357" y="0"/>
                  </a:lnTo>
                  <a:lnTo>
                    <a:pt x="10739285" y="0"/>
                  </a:lnTo>
                  <a:lnTo>
                    <a:pt x="10733253" y="2425"/>
                  </a:lnTo>
                  <a:lnTo>
                    <a:pt x="10723207" y="12141"/>
                  </a:lnTo>
                  <a:lnTo>
                    <a:pt x="10720692" y="18262"/>
                  </a:lnTo>
                  <a:lnTo>
                    <a:pt x="10720692" y="33007"/>
                  </a:lnTo>
                  <a:lnTo>
                    <a:pt x="10723207" y="39204"/>
                  </a:lnTo>
                  <a:lnTo>
                    <a:pt x="10733253" y="49250"/>
                  </a:lnTo>
                  <a:lnTo>
                    <a:pt x="10739285" y="51765"/>
                  </a:lnTo>
                  <a:lnTo>
                    <a:pt x="10753357" y="51765"/>
                  </a:lnTo>
                  <a:lnTo>
                    <a:pt x="10759389" y="49250"/>
                  </a:lnTo>
                  <a:lnTo>
                    <a:pt x="10769448" y="39204"/>
                  </a:lnTo>
                  <a:lnTo>
                    <a:pt x="10771962" y="33007"/>
                  </a:lnTo>
                  <a:lnTo>
                    <a:pt x="10771962" y="18262"/>
                  </a:lnTo>
                  <a:close/>
                </a:path>
                <a:path w="11367135" h="965200">
                  <a:moveTo>
                    <a:pt x="11071009" y="103543"/>
                  </a:moveTo>
                  <a:lnTo>
                    <a:pt x="11033811" y="103543"/>
                  </a:lnTo>
                  <a:lnTo>
                    <a:pt x="10941329" y="343776"/>
                  </a:lnTo>
                  <a:lnTo>
                    <a:pt x="10848861" y="103543"/>
                  </a:lnTo>
                  <a:lnTo>
                    <a:pt x="10811154" y="103543"/>
                  </a:lnTo>
                  <a:lnTo>
                    <a:pt x="10921225" y="377964"/>
                  </a:lnTo>
                  <a:lnTo>
                    <a:pt x="10960938" y="377964"/>
                  </a:lnTo>
                  <a:lnTo>
                    <a:pt x="10974642" y="343776"/>
                  </a:lnTo>
                  <a:lnTo>
                    <a:pt x="11071009" y="103543"/>
                  </a:lnTo>
                  <a:close/>
                </a:path>
                <a:path w="11367135" h="965200">
                  <a:moveTo>
                    <a:pt x="11366983" y="225666"/>
                  </a:moveTo>
                  <a:lnTo>
                    <a:pt x="11358131" y="177444"/>
                  </a:lnTo>
                  <a:lnTo>
                    <a:pt x="11331981" y="136652"/>
                  </a:lnTo>
                  <a:lnTo>
                    <a:pt x="11331359" y="136105"/>
                  </a:lnTo>
                  <a:lnTo>
                    <a:pt x="11331359" y="225666"/>
                  </a:lnTo>
                  <a:lnTo>
                    <a:pt x="11138357" y="225666"/>
                  </a:lnTo>
                  <a:lnTo>
                    <a:pt x="11147527" y="185089"/>
                  </a:lnTo>
                  <a:lnTo>
                    <a:pt x="11183557" y="143802"/>
                  </a:lnTo>
                  <a:lnTo>
                    <a:pt x="11235855" y="129667"/>
                  </a:lnTo>
                  <a:lnTo>
                    <a:pt x="11248669" y="130365"/>
                  </a:lnTo>
                  <a:lnTo>
                    <a:pt x="11294580" y="146913"/>
                  </a:lnTo>
                  <a:lnTo>
                    <a:pt x="11324615" y="184772"/>
                  </a:lnTo>
                  <a:lnTo>
                    <a:pt x="11331359" y="225666"/>
                  </a:lnTo>
                  <a:lnTo>
                    <a:pt x="11331359" y="136105"/>
                  </a:lnTo>
                  <a:lnTo>
                    <a:pt x="11290656" y="109131"/>
                  </a:lnTo>
                  <a:lnTo>
                    <a:pt x="11237366" y="99517"/>
                  </a:lnTo>
                  <a:lnTo>
                    <a:pt x="11218304" y="100584"/>
                  </a:lnTo>
                  <a:lnTo>
                    <a:pt x="11167504" y="116598"/>
                  </a:lnTo>
                  <a:lnTo>
                    <a:pt x="11129150" y="150723"/>
                  </a:lnTo>
                  <a:lnTo>
                    <a:pt x="11106937" y="200672"/>
                  </a:lnTo>
                  <a:lnTo>
                    <a:pt x="11102670" y="240753"/>
                  </a:lnTo>
                  <a:lnTo>
                    <a:pt x="11103750" y="261429"/>
                  </a:lnTo>
                  <a:lnTo>
                    <a:pt x="11112424" y="298754"/>
                  </a:lnTo>
                  <a:lnTo>
                    <a:pt x="11140669" y="343662"/>
                  </a:lnTo>
                  <a:lnTo>
                    <a:pt x="11183836" y="372224"/>
                  </a:lnTo>
                  <a:lnTo>
                    <a:pt x="11237366" y="381977"/>
                  </a:lnTo>
                  <a:lnTo>
                    <a:pt x="11261192" y="380390"/>
                  </a:lnTo>
                  <a:lnTo>
                    <a:pt x="11282909" y="375627"/>
                  </a:lnTo>
                  <a:lnTo>
                    <a:pt x="11302530" y="367703"/>
                  </a:lnTo>
                  <a:lnTo>
                    <a:pt x="11320043" y="356603"/>
                  </a:lnTo>
                  <a:lnTo>
                    <a:pt x="11324755" y="352323"/>
                  </a:lnTo>
                  <a:lnTo>
                    <a:pt x="11335068" y="342976"/>
                  </a:lnTo>
                  <a:lnTo>
                    <a:pt x="11347234" y="327507"/>
                  </a:lnTo>
                  <a:lnTo>
                    <a:pt x="11356556" y="310184"/>
                  </a:lnTo>
                  <a:lnTo>
                    <a:pt x="11363020" y="291007"/>
                  </a:lnTo>
                  <a:lnTo>
                    <a:pt x="11325822" y="291007"/>
                  </a:lnTo>
                  <a:lnTo>
                    <a:pt x="11321059" y="304368"/>
                  </a:lnTo>
                  <a:lnTo>
                    <a:pt x="11314328" y="316268"/>
                  </a:lnTo>
                  <a:lnTo>
                    <a:pt x="11282553" y="343001"/>
                  </a:lnTo>
                  <a:lnTo>
                    <a:pt x="11237366" y="352323"/>
                  </a:lnTo>
                  <a:lnTo>
                    <a:pt x="11224539" y="351624"/>
                  </a:lnTo>
                  <a:lnTo>
                    <a:pt x="11178591" y="334683"/>
                  </a:lnTo>
                  <a:lnTo>
                    <a:pt x="11147400" y="295973"/>
                  </a:lnTo>
                  <a:lnTo>
                    <a:pt x="11138357" y="254317"/>
                  </a:lnTo>
                  <a:lnTo>
                    <a:pt x="11366030" y="254317"/>
                  </a:lnTo>
                  <a:lnTo>
                    <a:pt x="11366462" y="249008"/>
                  </a:lnTo>
                  <a:lnTo>
                    <a:pt x="11366779" y="242633"/>
                  </a:lnTo>
                  <a:lnTo>
                    <a:pt x="11366970" y="235191"/>
                  </a:lnTo>
                  <a:lnTo>
                    <a:pt x="11366983" y="2256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49272" y="3719760"/>
              <a:ext cx="4173056" cy="4860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233177" y="3090004"/>
              <a:ext cx="6689725" cy="1714500"/>
            </a:xfrm>
            <a:custGeom>
              <a:avLst/>
              <a:gdLst/>
              <a:ahLst/>
              <a:cxnLst/>
              <a:rect l="l" t="t" r="r" b="b"/>
              <a:pathLst>
                <a:path w="6689725" h="1714500">
                  <a:moveTo>
                    <a:pt x="344792" y="1397736"/>
                  </a:moveTo>
                  <a:lnTo>
                    <a:pt x="159829" y="1397736"/>
                  </a:lnTo>
                  <a:lnTo>
                    <a:pt x="159829" y="1426387"/>
                  </a:lnTo>
                  <a:lnTo>
                    <a:pt x="307594" y="1426387"/>
                  </a:lnTo>
                  <a:lnTo>
                    <a:pt x="305371" y="1445374"/>
                  </a:lnTo>
                  <a:lnTo>
                    <a:pt x="287248" y="1494993"/>
                  </a:lnTo>
                  <a:lnTo>
                    <a:pt x="253974" y="1531467"/>
                  </a:lnTo>
                  <a:lnTo>
                    <a:pt x="208775" y="1552105"/>
                  </a:lnTo>
                  <a:lnTo>
                    <a:pt x="173901" y="1556054"/>
                  </a:lnTo>
                  <a:lnTo>
                    <a:pt x="154813" y="1554924"/>
                  </a:lnTo>
                  <a:lnTo>
                    <a:pt x="103543" y="1537970"/>
                  </a:lnTo>
                  <a:lnTo>
                    <a:pt x="64147" y="1502054"/>
                  </a:lnTo>
                  <a:lnTo>
                    <a:pt x="40716" y="1449882"/>
                  </a:lnTo>
                  <a:lnTo>
                    <a:pt x="36195" y="1408290"/>
                  </a:lnTo>
                  <a:lnTo>
                    <a:pt x="37325" y="1386852"/>
                  </a:lnTo>
                  <a:lnTo>
                    <a:pt x="46367" y="1348028"/>
                  </a:lnTo>
                  <a:lnTo>
                    <a:pt x="75641" y="1301051"/>
                  </a:lnTo>
                  <a:lnTo>
                    <a:pt x="119621" y="1271206"/>
                  </a:lnTo>
                  <a:lnTo>
                    <a:pt x="173901" y="1261033"/>
                  </a:lnTo>
                  <a:lnTo>
                    <a:pt x="194094" y="1262265"/>
                  </a:lnTo>
                  <a:lnTo>
                    <a:pt x="246532" y="1280883"/>
                  </a:lnTo>
                  <a:lnTo>
                    <a:pt x="283997" y="1319009"/>
                  </a:lnTo>
                  <a:lnTo>
                    <a:pt x="292519" y="1335417"/>
                  </a:lnTo>
                  <a:lnTo>
                    <a:pt x="333730" y="1335417"/>
                  </a:lnTo>
                  <a:lnTo>
                    <a:pt x="308851" y="1290688"/>
                  </a:lnTo>
                  <a:lnTo>
                    <a:pt x="277533" y="1261033"/>
                  </a:lnTo>
                  <a:lnTo>
                    <a:pt x="226669" y="1235900"/>
                  </a:lnTo>
                  <a:lnTo>
                    <a:pt x="173901" y="1228864"/>
                  </a:lnTo>
                  <a:lnTo>
                    <a:pt x="150088" y="1230299"/>
                  </a:lnTo>
                  <a:lnTo>
                    <a:pt x="105867" y="1241729"/>
                  </a:lnTo>
                  <a:lnTo>
                    <a:pt x="66649" y="1264297"/>
                  </a:lnTo>
                  <a:lnTo>
                    <a:pt x="35356" y="1296212"/>
                  </a:lnTo>
                  <a:lnTo>
                    <a:pt x="12865" y="1336725"/>
                  </a:lnTo>
                  <a:lnTo>
                    <a:pt x="1435" y="1383080"/>
                  </a:lnTo>
                  <a:lnTo>
                    <a:pt x="0" y="1408290"/>
                  </a:lnTo>
                  <a:lnTo>
                    <a:pt x="1435" y="1433499"/>
                  </a:lnTo>
                  <a:lnTo>
                    <a:pt x="12865" y="1479867"/>
                  </a:lnTo>
                  <a:lnTo>
                    <a:pt x="35356" y="1520367"/>
                  </a:lnTo>
                  <a:lnTo>
                    <a:pt x="66649" y="1552282"/>
                  </a:lnTo>
                  <a:lnTo>
                    <a:pt x="105867" y="1574863"/>
                  </a:lnTo>
                  <a:lnTo>
                    <a:pt x="150088" y="1586293"/>
                  </a:lnTo>
                  <a:lnTo>
                    <a:pt x="173901" y="1587728"/>
                  </a:lnTo>
                  <a:lnTo>
                    <a:pt x="196938" y="1586369"/>
                  </a:lnTo>
                  <a:lnTo>
                    <a:pt x="218821" y="1582318"/>
                  </a:lnTo>
                  <a:lnTo>
                    <a:pt x="239534" y="1575562"/>
                  </a:lnTo>
                  <a:lnTo>
                    <a:pt x="259092" y="1566113"/>
                  </a:lnTo>
                  <a:lnTo>
                    <a:pt x="274447" y="1556054"/>
                  </a:lnTo>
                  <a:lnTo>
                    <a:pt x="277114" y="1554314"/>
                  </a:lnTo>
                  <a:lnTo>
                    <a:pt x="307390" y="1524787"/>
                  </a:lnTo>
                  <a:lnTo>
                    <a:pt x="329704" y="1487779"/>
                  </a:lnTo>
                  <a:lnTo>
                    <a:pt x="342277" y="1445945"/>
                  </a:lnTo>
                  <a:lnTo>
                    <a:pt x="344792" y="1423377"/>
                  </a:lnTo>
                  <a:lnTo>
                    <a:pt x="344792" y="1397736"/>
                  </a:lnTo>
                  <a:close/>
                </a:path>
                <a:path w="6689725" h="1714500">
                  <a:moveTo>
                    <a:pt x="538289" y="1304759"/>
                  </a:moveTo>
                  <a:lnTo>
                    <a:pt x="492340" y="1312672"/>
                  </a:lnTo>
                  <a:lnTo>
                    <a:pt x="458939" y="1335798"/>
                  </a:lnTo>
                  <a:lnTo>
                    <a:pt x="444309" y="1358531"/>
                  </a:lnTo>
                  <a:lnTo>
                    <a:pt x="444309" y="1309789"/>
                  </a:lnTo>
                  <a:lnTo>
                    <a:pt x="409117" y="1309789"/>
                  </a:lnTo>
                  <a:lnTo>
                    <a:pt x="409117" y="1584210"/>
                  </a:lnTo>
                  <a:lnTo>
                    <a:pt x="444309" y="1584210"/>
                  </a:lnTo>
                  <a:lnTo>
                    <a:pt x="444309" y="1430909"/>
                  </a:lnTo>
                  <a:lnTo>
                    <a:pt x="445744" y="1408518"/>
                  </a:lnTo>
                  <a:lnTo>
                    <a:pt x="450088" y="1389570"/>
                  </a:lnTo>
                  <a:lnTo>
                    <a:pt x="457314" y="1374089"/>
                  </a:lnTo>
                  <a:lnTo>
                    <a:pt x="467423" y="1362049"/>
                  </a:lnTo>
                  <a:lnTo>
                    <a:pt x="472300" y="1358531"/>
                  </a:lnTo>
                  <a:lnTo>
                    <a:pt x="479920" y="1353032"/>
                  </a:lnTo>
                  <a:lnTo>
                    <a:pt x="494309" y="1346593"/>
                  </a:lnTo>
                  <a:lnTo>
                    <a:pt x="510590" y="1342732"/>
                  </a:lnTo>
                  <a:lnTo>
                    <a:pt x="528739" y="1341450"/>
                  </a:lnTo>
                  <a:lnTo>
                    <a:pt x="538289" y="1341450"/>
                  </a:lnTo>
                  <a:lnTo>
                    <a:pt x="538289" y="1304759"/>
                  </a:lnTo>
                  <a:close/>
                </a:path>
                <a:path w="6689725" h="1714500">
                  <a:moveTo>
                    <a:pt x="849401" y="1446999"/>
                  </a:moveTo>
                  <a:lnTo>
                    <a:pt x="844943" y="1406982"/>
                  </a:lnTo>
                  <a:lnTo>
                    <a:pt x="821791" y="1357312"/>
                  </a:lnTo>
                  <a:lnTo>
                    <a:pt x="813219" y="1347431"/>
                  </a:lnTo>
                  <a:lnTo>
                    <a:pt x="813219" y="1446999"/>
                  </a:lnTo>
                  <a:lnTo>
                    <a:pt x="812317" y="1464386"/>
                  </a:lnTo>
                  <a:lnTo>
                    <a:pt x="798893" y="1508061"/>
                  </a:lnTo>
                  <a:lnTo>
                    <a:pt x="772452" y="1538312"/>
                  </a:lnTo>
                  <a:lnTo>
                    <a:pt x="737323" y="1554492"/>
                  </a:lnTo>
                  <a:lnTo>
                    <a:pt x="711187" y="1557566"/>
                  </a:lnTo>
                  <a:lnTo>
                    <a:pt x="697890" y="1556804"/>
                  </a:lnTo>
                  <a:lnTo>
                    <a:pt x="661174" y="1545247"/>
                  </a:lnTo>
                  <a:lnTo>
                    <a:pt x="631964" y="1519720"/>
                  </a:lnTo>
                  <a:lnTo>
                    <a:pt x="614121" y="1480350"/>
                  </a:lnTo>
                  <a:lnTo>
                    <a:pt x="610666" y="1446999"/>
                  </a:lnTo>
                  <a:lnTo>
                    <a:pt x="611530" y="1429600"/>
                  </a:lnTo>
                  <a:lnTo>
                    <a:pt x="624484" y="1385925"/>
                  </a:lnTo>
                  <a:lnTo>
                    <a:pt x="650455" y="1355686"/>
                  </a:lnTo>
                  <a:lnTo>
                    <a:pt x="685546" y="1339494"/>
                  </a:lnTo>
                  <a:lnTo>
                    <a:pt x="711695" y="1336421"/>
                  </a:lnTo>
                  <a:lnTo>
                    <a:pt x="725004" y="1337195"/>
                  </a:lnTo>
                  <a:lnTo>
                    <a:pt x="761949" y="1348740"/>
                  </a:lnTo>
                  <a:lnTo>
                    <a:pt x="791540" y="1374279"/>
                  </a:lnTo>
                  <a:lnTo>
                    <a:pt x="809688" y="1413637"/>
                  </a:lnTo>
                  <a:lnTo>
                    <a:pt x="813219" y="1446999"/>
                  </a:lnTo>
                  <a:lnTo>
                    <a:pt x="813219" y="1347431"/>
                  </a:lnTo>
                  <a:lnTo>
                    <a:pt x="782307" y="1323098"/>
                  </a:lnTo>
                  <a:lnTo>
                    <a:pt x="731088" y="1306842"/>
                  </a:lnTo>
                  <a:lnTo>
                    <a:pt x="712190" y="1305763"/>
                  </a:lnTo>
                  <a:lnTo>
                    <a:pt x="693305" y="1306842"/>
                  </a:lnTo>
                  <a:lnTo>
                    <a:pt x="642327" y="1323098"/>
                  </a:lnTo>
                  <a:lnTo>
                    <a:pt x="602932" y="1357312"/>
                  </a:lnTo>
                  <a:lnTo>
                    <a:pt x="579501" y="1406982"/>
                  </a:lnTo>
                  <a:lnTo>
                    <a:pt x="574979" y="1446999"/>
                  </a:lnTo>
                  <a:lnTo>
                    <a:pt x="576097" y="1467675"/>
                  </a:lnTo>
                  <a:lnTo>
                    <a:pt x="585012" y="1505000"/>
                  </a:lnTo>
                  <a:lnTo>
                    <a:pt x="613930" y="1549908"/>
                  </a:lnTo>
                  <a:lnTo>
                    <a:pt x="657517" y="1578470"/>
                  </a:lnTo>
                  <a:lnTo>
                    <a:pt x="711187" y="1588223"/>
                  </a:lnTo>
                  <a:lnTo>
                    <a:pt x="730097" y="1587144"/>
                  </a:lnTo>
                  <a:lnTo>
                    <a:pt x="781558" y="1570888"/>
                  </a:lnTo>
                  <a:lnTo>
                    <a:pt x="821410" y="1536534"/>
                  </a:lnTo>
                  <a:lnTo>
                    <a:pt x="844880" y="1486700"/>
                  </a:lnTo>
                  <a:lnTo>
                    <a:pt x="848271" y="1467472"/>
                  </a:lnTo>
                  <a:lnTo>
                    <a:pt x="849401" y="1446999"/>
                  </a:lnTo>
                  <a:close/>
                </a:path>
                <a:path w="6689725" h="1714500">
                  <a:moveTo>
                    <a:pt x="1151470" y="1309789"/>
                  </a:moveTo>
                  <a:lnTo>
                    <a:pt x="1116279" y="1309789"/>
                  </a:lnTo>
                  <a:lnTo>
                    <a:pt x="1116279" y="1459052"/>
                  </a:lnTo>
                  <a:lnTo>
                    <a:pt x="1114806" y="1481950"/>
                  </a:lnTo>
                  <a:lnTo>
                    <a:pt x="1102995" y="1518894"/>
                  </a:lnTo>
                  <a:lnTo>
                    <a:pt x="1065009" y="1551787"/>
                  </a:lnTo>
                  <a:lnTo>
                    <a:pt x="1029335" y="1558074"/>
                  </a:lnTo>
                  <a:lnTo>
                    <a:pt x="1010996" y="1556588"/>
                  </a:lnTo>
                  <a:lnTo>
                    <a:pt x="968273" y="1534452"/>
                  </a:lnTo>
                  <a:lnTo>
                    <a:pt x="947305" y="1487144"/>
                  </a:lnTo>
                  <a:lnTo>
                    <a:pt x="945908" y="1466088"/>
                  </a:lnTo>
                  <a:lnTo>
                    <a:pt x="945908" y="1309789"/>
                  </a:lnTo>
                  <a:lnTo>
                    <a:pt x="911225" y="1309789"/>
                  </a:lnTo>
                  <a:lnTo>
                    <a:pt x="911225" y="1470113"/>
                  </a:lnTo>
                  <a:lnTo>
                    <a:pt x="913168" y="1497304"/>
                  </a:lnTo>
                  <a:lnTo>
                    <a:pt x="928751" y="1541399"/>
                  </a:lnTo>
                  <a:lnTo>
                    <a:pt x="959091" y="1571625"/>
                  </a:lnTo>
                  <a:lnTo>
                    <a:pt x="999299" y="1586826"/>
                  </a:lnTo>
                  <a:lnTo>
                    <a:pt x="1022807" y="1588731"/>
                  </a:lnTo>
                  <a:lnTo>
                    <a:pt x="1038009" y="1587881"/>
                  </a:lnTo>
                  <a:lnTo>
                    <a:pt x="1079093" y="1575155"/>
                  </a:lnTo>
                  <a:lnTo>
                    <a:pt x="1109433" y="1548015"/>
                  </a:lnTo>
                  <a:lnTo>
                    <a:pt x="1116279" y="1535950"/>
                  </a:lnTo>
                  <a:lnTo>
                    <a:pt x="1116279" y="1584210"/>
                  </a:lnTo>
                  <a:lnTo>
                    <a:pt x="1151470" y="1584210"/>
                  </a:lnTo>
                  <a:lnTo>
                    <a:pt x="1151470" y="1535950"/>
                  </a:lnTo>
                  <a:lnTo>
                    <a:pt x="1151470" y="1309789"/>
                  </a:lnTo>
                  <a:close/>
                </a:path>
                <a:path w="6689725" h="1714500">
                  <a:moveTo>
                    <a:pt x="1506308" y="1446491"/>
                  </a:moveTo>
                  <a:lnTo>
                    <a:pt x="1502092" y="1406842"/>
                  </a:lnTo>
                  <a:lnTo>
                    <a:pt x="1480223" y="1357312"/>
                  </a:lnTo>
                  <a:lnTo>
                    <a:pt x="1470621" y="1345641"/>
                  </a:lnTo>
                  <a:lnTo>
                    <a:pt x="1470621" y="1446491"/>
                  </a:lnTo>
                  <a:lnTo>
                    <a:pt x="1469783" y="1462811"/>
                  </a:lnTo>
                  <a:lnTo>
                    <a:pt x="1457299" y="1505546"/>
                  </a:lnTo>
                  <a:lnTo>
                    <a:pt x="1431798" y="1536839"/>
                  </a:lnTo>
                  <a:lnTo>
                    <a:pt x="1396225" y="1554238"/>
                  </a:lnTo>
                  <a:lnTo>
                    <a:pt x="1368590" y="1557566"/>
                  </a:lnTo>
                  <a:lnTo>
                    <a:pt x="1354810" y="1556715"/>
                  </a:lnTo>
                  <a:lnTo>
                    <a:pt x="1317078" y="1544002"/>
                  </a:lnTo>
                  <a:lnTo>
                    <a:pt x="1287526" y="1517142"/>
                  </a:lnTo>
                  <a:lnTo>
                    <a:pt x="1269949" y="1478102"/>
                  </a:lnTo>
                  <a:lnTo>
                    <a:pt x="1266558" y="1446999"/>
                  </a:lnTo>
                  <a:lnTo>
                    <a:pt x="1267409" y="1430909"/>
                  </a:lnTo>
                  <a:lnTo>
                    <a:pt x="1280134" y="1388694"/>
                  </a:lnTo>
                  <a:lnTo>
                    <a:pt x="1293126" y="1370101"/>
                  </a:lnTo>
                  <a:lnTo>
                    <a:pt x="1296149" y="1366456"/>
                  </a:lnTo>
                  <a:lnTo>
                    <a:pt x="1329055" y="1344053"/>
                  </a:lnTo>
                  <a:lnTo>
                    <a:pt x="1368590" y="1336421"/>
                  </a:lnTo>
                  <a:lnTo>
                    <a:pt x="1382788" y="1337233"/>
                  </a:lnTo>
                  <a:lnTo>
                    <a:pt x="1420863" y="1349489"/>
                  </a:lnTo>
                  <a:lnTo>
                    <a:pt x="1450022" y="1375740"/>
                  </a:lnTo>
                  <a:lnTo>
                    <a:pt x="1467281" y="1414640"/>
                  </a:lnTo>
                  <a:lnTo>
                    <a:pt x="1470621" y="1446491"/>
                  </a:lnTo>
                  <a:lnTo>
                    <a:pt x="1470621" y="1345641"/>
                  </a:lnTo>
                  <a:lnTo>
                    <a:pt x="1427314" y="1315516"/>
                  </a:lnTo>
                  <a:lnTo>
                    <a:pt x="1375613" y="1305763"/>
                  </a:lnTo>
                  <a:lnTo>
                    <a:pt x="1356690" y="1306906"/>
                  </a:lnTo>
                  <a:lnTo>
                    <a:pt x="1308023" y="1324102"/>
                  </a:lnTo>
                  <a:lnTo>
                    <a:pt x="1274051" y="1356855"/>
                  </a:lnTo>
                  <a:lnTo>
                    <a:pt x="1266558" y="1370101"/>
                  </a:lnTo>
                  <a:lnTo>
                    <a:pt x="1266558" y="1309789"/>
                  </a:lnTo>
                  <a:lnTo>
                    <a:pt x="1231887" y="1309789"/>
                  </a:lnTo>
                  <a:lnTo>
                    <a:pt x="1231887" y="1713877"/>
                  </a:lnTo>
                  <a:lnTo>
                    <a:pt x="1266558" y="1713877"/>
                  </a:lnTo>
                  <a:lnTo>
                    <a:pt x="1266558" y="1523898"/>
                  </a:lnTo>
                  <a:lnTo>
                    <a:pt x="1274064" y="1537131"/>
                  </a:lnTo>
                  <a:lnTo>
                    <a:pt x="1308277" y="1569885"/>
                  </a:lnTo>
                  <a:lnTo>
                    <a:pt x="1356893" y="1587080"/>
                  </a:lnTo>
                  <a:lnTo>
                    <a:pt x="1375613" y="1588223"/>
                  </a:lnTo>
                  <a:lnTo>
                    <a:pt x="1393761" y="1587131"/>
                  </a:lnTo>
                  <a:lnTo>
                    <a:pt x="1442720" y="1570634"/>
                  </a:lnTo>
                  <a:lnTo>
                    <a:pt x="1460500" y="1557566"/>
                  </a:lnTo>
                  <a:lnTo>
                    <a:pt x="1469351" y="1549400"/>
                  </a:lnTo>
                  <a:lnTo>
                    <a:pt x="1496834" y="1504162"/>
                  </a:lnTo>
                  <a:lnTo>
                    <a:pt x="1505254" y="1466977"/>
                  </a:lnTo>
                  <a:lnTo>
                    <a:pt x="1506308" y="1446491"/>
                  </a:lnTo>
                  <a:close/>
                </a:path>
                <a:path w="6689725" h="1714500">
                  <a:moveTo>
                    <a:pt x="1761109" y="1511325"/>
                  </a:moveTo>
                  <a:lnTo>
                    <a:pt x="1748040" y="1472628"/>
                  </a:lnTo>
                  <a:lnTo>
                    <a:pt x="1708340" y="1446707"/>
                  </a:lnTo>
                  <a:lnTo>
                    <a:pt x="1670646" y="1434934"/>
                  </a:lnTo>
                  <a:lnTo>
                    <a:pt x="1658962" y="1431493"/>
                  </a:lnTo>
                  <a:lnTo>
                    <a:pt x="1618056" y="1415211"/>
                  </a:lnTo>
                  <a:lnTo>
                    <a:pt x="1597266" y="1379639"/>
                  </a:lnTo>
                  <a:lnTo>
                    <a:pt x="1598307" y="1370723"/>
                  </a:lnTo>
                  <a:lnTo>
                    <a:pt x="1632940" y="1339062"/>
                  </a:lnTo>
                  <a:lnTo>
                    <a:pt x="1657070" y="1335913"/>
                  </a:lnTo>
                  <a:lnTo>
                    <a:pt x="1671358" y="1336852"/>
                  </a:lnTo>
                  <a:lnTo>
                    <a:pt x="1712252" y="1358734"/>
                  </a:lnTo>
                  <a:lnTo>
                    <a:pt x="1723415" y="1389697"/>
                  </a:lnTo>
                  <a:lnTo>
                    <a:pt x="1758607" y="1389697"/>
                  </a:lnTo>
                  <a:lnTo>
                    <a:pt x="1741449" y="1340358"/>
                  </a:lnTo>
                  <a:lnTo>
                    <a:pt x="1698028" y="1311351"/>
                  </a:lnTo>
                  <a:lnTo>
                    <a:pt x="1658086" y="1305763"/>
                  </a:lnTo>
                  <a:lnTo>
                    <a:pt x="1644383" y="1306385"/>
                  </a:lnTo>
                  <a:lnTo>
                    <a:pt x="1597380" y="1321282"/>
                  </a:lnTo>
                  <a:lnTo>
                    <a:pt x="1568361" y="1351686"/>
                  </a:lnTo>
                  <a:lnTo>
                    <a:pt x="1561579" y="1380147"/>
                  </a:lnTo>
                  <a:lnTo>
                    <a:pt x="1562417" y="1392796"/>
                  </a:lnTo>
                  <a:lnTo>
                    <a:pt x="1581924" y="1430045"/>
                  </a:lnTo>
                  <a:lnTo>
                    <a:pt x="1617586" y="1450517"/>
                  </a:lnTo>
                  <a:lnTo>
                    <a:pt x="1668272" y="1465541"/>
                  </a:lnTo>
                  <a:lnTo>
                    <a:pt x="1678241" y="1468412"/>
                  </a:lnTo>
                  <a:lnTo>
                    <a:pt x="1717382" y="1488211"/>
                  </a:lnTo>
                  <a:lnTo>
                    <a:pt x="1726438" y="1501940"/>
                  </a:lnTo>
                  <a:lnTo>
                    <a:pt x="1726438" y="1511325"/>
                  </a:lnTo>
                  <a:lnTo>
                    <a:pt x="1701165" y="1550936"/>
                  </a:lnTo>
                  <a:lnTo>
                    <a:pt x="1665122" y="1558569"/>
                  </a:lnTo>
                  <a:lnTo>
                    <a:pt x="1649603" y="1557680"/>
                  </a:lnTo>
                  <a:lnTo>
                    <a:pt x="1613103" y="1544243"/>
                  </a:lnTo>
                  <a:lnTo>
                    <a:pt x="1591233" y="1506804"/>
                  </a:lnTo>
                  <a:lnTo>
                    <a:pt x="1555051" y="1506804"/>
                  </a:lnTo>
                  <a:lnTo>
                    <a:pt x="1575168" y="1554441"/>
                  </a:lnTo>
                  <a:lnTo>
                    <a:pt x="1622704" y="1582762"/>
                  </a:lnTo>
                  <a:lnTo>
                    <a:pt x="1665617" y="1588223"/>
                  </a:lnTo>
                  <a:lnTo>
                    <a:pt x="1679282" y="1587601"/>
                  </a:lnTo>
                  <a:lnTo>
                    <a:pt x="1725587" y="1572691"/>
                  </a:lnTo>
                  <a:lnTo>
                    <a:pt x="1742770" y="1558569"/>
                  </a:lnTo>
                  <a:lnTo>
                    <a:pt x="1749056" y="1550784"/>
                  </a:lnTo>
                  <a:lnTo>
                    <a:pt x="1754327" y="1541818"/>
                  </a:lnTo>
                  <a:lnTo>
                    <a:pt x="1758099" y="1532242"/>
                  </a:lnTo>
                  <a:lnTo>
                    <a:pt x="1760359" y="1522082"/>
                  </a:lnTo>
                  <a:lnTo>
                    <a:pt x="1761109" y="1511325"/>
                  </a:lnTo>
                  <a:close/>
                </a:path>
                <a:path w="6689725" h="1714500">
                  <a:moveTo>
                    <a:pt x="4968481" y="129171"/>
                  </a:moveTo>
                  <a:lnTo>
                    <a:pt x="4957496" y="105219"/>
                  </a:lnTo>
                  <a:lnTo>
                    <a:pt x="4943665" y="84124"/>
                  </a:lnTo>
                  <a:lnTo>
                    <a:pt x="4926965" y="65887"/>
                  </a:lnTo>
                  <a:lnTo>
                    <a:pt x="4910925" y="53276"/>
                  </a:lnTo>
                  <a:lnTo>
                    <a:pt x="4907407" y="50507"/>
                  </a:lnTo>
                  <a:lnTo>
                    <a:pt x="4885372" y="38303"/>
                  </a:lnTo>
                  <a:lnTo>
                    <a:pt x="4861230" y="29591"/>
                  </a:lnTo>
                  <a:lnTo>
                    <a:pt x="4834991" y="24358"/>
                  </a:lnTo>
                  <a:lnTo>
                    <a:pt x="4806632" y="22618"/>
                  </a:lnTo>
                  <a:lnTo>
                    <a:pt x="4783074" y="24053"/>
                  </a:lnTo>
                  <a:lnTo>
                    <a:pt x="4739348" y="35483"/>
                  </a:lnTo>
                  <a:lnTo>
                    <a:pt x="4700625" y="58051"/>
                  </a:lnTo>
                  <a:lnTo>
                    <a:pt x="4669714" y="89966"/>
                  </a:lnTo>
                  <a:lnTo>
                    <a:pt x="4647476" y="130479"/>
                  </a:lnTo>
                  <a:lnTo>
                    <a:pt x="4636160" y="176834"/>
                  </a:lnTo>
                  <a:lnTo>
                    <a:pt x="4634750" y="202044"/>
                  </a:lnTo>
                  <a:lnTo>
                    <a:pt x="4636160" y="227241"/>
                  </a:lnTo>
                  <a:lnTo>
                    <a:pt x="4647476" y="273481"/>
                  </a:lnTo>
                  <a:lnTo>
                    <a:pt x="4669714" y="313766"/>
                  </a:lnTo>
                  <a:lnTo>
                    <a:pt x="4700625" y="345554"/>
                  </a:lnTo>
                  <a:lnTo>
                    <a:pt x="4739348" y="368109"/>
                  </a:lnTo>
                  <a:lnTo>
                    <a:pt x="4783074" y="379539"/>
                  </a:lnTo>
                  <a:lnTo>
                    <a:pt x="4806632" y="380974"/>
                  </a:lnTo>
                  <a:lnTo>
                    <a:pt x="4834788" y="379247"/>
                  </a:lnTo>
                  <a:lnTo>
                    <a:pt x="4885042" y="365429"/>
                  </a:lnTo>
                  <a:lnTo>
                    <a:pt x="4926825" y="338099"/>
                  </a:lnTo>
                  <a:lnTo>
                    <a:pt x="4957483" y="299148"/>
                  </a:lnTo>
                  <a:lnTo>
                    <a:pt x="4968481" y="275424"/>
                  </a:lnTo>
                  <a:lnTo>
                    <a:pt x="4927257" y="275424"/>
                  </a:lnTo>
                  <a:lnTo>
                    <a:pt x="4918735" y="292061"/>
                  </a:lnTo>
                  <a:lnTo>
                    <a:pt x="4908232" y="306781"/>
                  </a:lnTo>
                  <a:lnTo>
                    <a:pt x="4865014" y="339153"/>
                  </a:lnTo>
                  <a:lnTo>
                    <a:pt x="4827702" y="349072"/>
                  </a:lnTo>
                  <a:lnTo>
                    <a:pt x="4806632" y="350316"/>
                  </a:lnTo>
                  <a:lnTo>
                    <a:pt x="4787773" y="349186"/>
                  </a:lnTo>
                  <a:lnTo>
                    <a:pt x="4737024" y="332219"/>
                  </a:lnTo>
                  <a:lnTo>
                    <a:pt x="4698149" y="296316"/>
                  </a:lnTo>
                  <a:lnTo>
                    <a:pt x="4675327" y="244017"/>
                  </a:lnTo>
                  <a:lnTo>
                    <a:pt x="4670933" y="202044"/>
                  </a:lnTo>
                  <a:lnTo>
                    <a:pt x="4672038" y="180352"/>
                  </a:lnTo>
                  <a:lnTo>
                    <a:pt x="4680826" y="141033"/>
                  </a:lnTo>
                  <a:lnTo>
                    <a:pt x="4709452" y="93421"/>
                  </a:lnTo>
                  <a:lnTo>
                    <a:pt x="4752975" y="63449"/>
                  </a:lnTo>
                  <a:lnTo>
                    <a:pt x="4806632" y="53276"/>
                  </a:lnTo>
                  <a:lnTo>
                    <a:pt x="4827702" y="54533"/>
                  </a:lnTo>
                  <a:lnTo>
                    <a:pt x="4865014" y="64579"/>
                  </a:lnTo>
                  <a:lnTo>
                    <a:pt x="4908232" y="97383"/>
                  </a:lnTo>
                  <a:lnTo>
                    <a:pt x="4927257" y="129171"/>
                  </a:lnTo>
                  <a:lnTo>
                    <a:pt x="4968481" y="129171"/>
                  </a:lnTo>
                  <a:close/>
                </a:path>
                <a:path w="6689725" h="1714500">
                  <a:moveTo>
                    <a:pt x="5167503" y="98513"/>
                  </a:moveTo>
                  <a:lnTo>
                    <a:pt x="5121567" y="106426"/>
                  </a:lnTo>
                  <a:lnTo>
                    <a:pt x="5088153" y="129552"/>
                  </a:lnTo>
                  <a:lnTo>
                    <a:pt x="5073523" y="152285"/>
                  </a:lnTo>
                  <a:lnTo>
                    <a:pt x="5073523" y="103543"/>
                  </a:lnTo>
                  <a:lnTo>
                    <a:pt x="5038344" y="103543"/>
                  </a:lnTo>
                  <a:lnTo>
                    <a:pt x="5038344" y="377964"/>
                  </a:lnTo>
                  <a:lnTo>
                    <a:pt x="5073523" y="377964"/>
                  </a:lnTo>
                  <a:lnTo>
                    <a:pt x="5073523" y="224663"/>
                  </a:lnTo>
                  <a:lnTo>
                    <a:pt x="5074971" y="202272"/>
                  </a:lnTo>
                  <a:lnTo>
                    <a:pt x="5079301" y="183324"/>
                  </a:lnTo>
                  <a:lnTo>
                    <a:pt x="5086528" y="167843"/>
                  </a:lnTo>
                  <a:lnTo>
                    <a:pt x="5096637" y="155803"/>
                  </a:lnTo>
                  <a:lnTo>
                    <a:pt x="5101514" y="152285"/>
                  </a:lnTo>
                  <a:lnTo>
                    <a:pt x="5109134" y="146786"/>
                  </a:lnTo>
                  <a:lnTo>
                    <a:pt x="5123523" y="140347"/>
                  </a:lnTo>
                  <a:lnTo>
                    <a:pt x="5139804" y="136486"/>
                  </a:lnTo>
                  <a:lnTo>
                    <a:pt x="5157952" y="135204"/>
                  </a:lnTo>
                  <a:lnTo>
                    <a:pt x="5167503" y="135204"/>
                  </a:lnTo>
                  <a:lnTo>
                    <a:pt x="5167503" y="98513"/>
                  </a:lnTo>
                  <a:close/>
                </a:path>
                <a:path w="6689725" h="1714500">
                  <a:moveTo>
                    <a:pt x="5468505" y="225666"/>
                  </a:moveTo>
                  <a:lnTo>
                    <a:pt x="5459654" y="177444"/>
                  </a:lnTo>
                  <a:lnTo>
                    <a:pt x="5433504" y="136652"/>
                  </a:lnTo>
                  <a:lnTo>
                    <a:pt x="5432882" y="136105"/>
                  </a:lnTo>
                  <a:lnTo>
                    <a:pt x="5432882" y="225666"/>
                  </a:lnTo>
                  <a:lnTo>
                    <a:pt x="5239880" y="225666"/>
                  </a:lnTo>
                  <a:lnTo>
                    <a:pt x="5249049" y="185089"/>
                  </a:lnTo>
                  <a:lnTo>
                    <a:pt x="5285079" y="143802"/>
                  </a:lnTo>
                  <a:lnTo>
                    <a:pt x="5337391" y="129667"/>
                  </a:lnTo>
                  <a:lnTo>
                    <a:pt x="5350192" y="130365"/>
                  </a:lnTo>
                  <a:lnTo>
                    <a:pt x="5396115" y="146913"/>
                  </a:lnTo>
                  <a:lnTo>
                    <a:pt x="5426138" y="184772"/>
                  </a:lnTo>
                  <a:lnTo>
                    <a:pt x="5432882" y="225666"/>
                  </a:lnTo>
                  <a:lnTo>
                    <a:pt x="5432882" y="136105"/>
                  </a:lnTo>
                  <a:lnTo>
                    <a:pt x="5392191" y="109131"/>
                  </a:lnTo>
                  <a:lnTo>
                    <a:pt x="5338889" y="99517"/>
                  </a:lnTo>
                  <a:lnTo>
                    <a:pt x="5319827" y="100584"/>
                  </a:lnTo>
                  <a:lnTo>
                    <a:pt x="5269027" y="116598"/>
                  </a:lnTo>
                  <a:lnTo>
                    <a:pt x="5230673" y="150723"/>
                  </a:lnTo>
                  <a:lnTo>
                    <a:pt x="5208473" y="200672"/>
                  </a:lnTo>
                  <a:lnTo>
                    <a:pt x="5204193" y="240753"/>
                  </a:lnTo>
                  <a:lnTo>
                    <a:pt x="5205285" y="261429"/>
                  </a:lnTo>
                  <a:lnTo>
                    <a:pt x="5213947" y="298754"/>
                  </a:lnTo>
                  <a:lnTo>
                    <a:pt x="5242204" y="343662"/>
                  </a:lnTo>
                  <a:lnTo>
                    <a:pt x="5285359" y="372224"/>
                  </a:lnTo>
                  <a:lnTo>
                    <a:pt x="5338889" y="381977"/>
                  </a:lnTo>
                  <a:lnTo>
                    <a:pt x="5362714" y="380390"/>
                  </a:lnTo>
                  <a:lnTo>
                    <a:pt x="5404066" y="367703"/>
                  </a:lnTo>
                  <a:lnTo>
                    <a:pt x="5436603" y="342976"/>
                  </a:lnTo>
                  <a:lnTo>
                    <a:pt x="5458079" y="310184"/>
                  </a:lnTo>
                  <a:lnTo>
                    <a:pt x="5464543" y="291007"/>
                  </a:lnTo>
                  <a:lnTo>
                    <a:pt x="5427357" y="291007"/>
                  </a:lnTo>
                  <a:lnTo>
                    <a:pt x="5422595" y="304368"/>
                  </a:lnTo>
                  <a:lnTo>
                    <a:pt x="5415851" y="316268"/>
                  </a:lnTo>
                  <a:lnTo>
                    <a:pt x="5384076" y="343001"/>
                  </a:lnTo>
                  <a:lnTo>
                    <a:pt x="5338889" y="352323"/>
                  </a:lnTo>
                  <a:lnTo>
                    <a:pt x="5326075" y="351624"/>
                  </a:lnTo>
                  <a:lnTo>
                    <a:pt x="5280114" y="334683"/>
                  </a:lnTo>
                  <a:lnTo>
                    <a:pt x="5248922" y="295973"/>
                  </a:lnTo>
                  <a:lnTo>
                    <a:pt x="5239880" y="254317"/>
                  </a:lnTo>
                  <a:lnTo>
                    <a:pt x="5467566" y="254317"/>
                  </a:lnTo>
                  <a:lnTo>
                    <a:pt x="5467997" y="249008"/>
                  </a:lnTo>
                  <a:lnTo>
                    <a:pt x="5468315" y="242633"/>
                  </a:lnTo>
                  <a:lnTo>
                    <a:pt x="5468505" y="235191"/>
                  </a:lnTo>
                  <a:lnTo>
                    <a:pt x="5468505" y="225666"/>
                  </a:lnTo>
                  <a:close/>
                </a:path>
                <a:path w="6689725" h="1714500">
                  <a:moveTo>
                    <a:pt x="5791733" y="103543"/>
                  </a:moveTo>
                  <a:lnTo>
                    <a:pt x="5756541" y="103543"/>
                  </a:lnTo>
                  <a:lnTo>
                    <a:pt x="5756541" y="163855"/>
                  </a:lnTo>
                  <a:lnTo>
                    <a:pt x="5756541" y="240753"/>
                  </a:lnTo>
                  <a:lnTo>
                    <a:pt x="5748921" y="285978"/>
                  </a:lnTo>
                  <a:lnTo>
                    <a:pt x="5726963" y="321297"/>
                  </a:lnTo>
                  <a:lnTo>
                    <a:pt x="5694057" y="343687"/>
                  </a:lnTo>
                  <a:lnTo>
                    <a:pt x="5654522" y="351320"/>
                  </a:lnTo>
                  <a:lnTo>
                    <a:pt x="5640235" y="350469"/>
                  </a:lnTo>
                  <a:lnTo>
                    <a:pt x="5602262" y="337997"/>
                  </a:lnTo>
                  <a:lnTo>
                    <a:pt x="5573090" y="311238"/>
                  </a:lnTo>
                  <a:lnTo>
                    <a:pt x="5555831" y="271843"/>
                  </a:lnTo>
                  <a:lnTo>
                    <a:pt x="5552503" y="240245"/>
                  </a:lnTo>
                  <a:lnTo>
                    <a:pt x="5553329" y="223735"/>
                  </a:lnTo>
                  <a:lnTo>
                    <a:pt x="5565813" y="181190"/>
                  </a:lnTo>
                  <a:lnTo>
                    <a:pt x="5591302" y="150520"/>
                  </a:lnTo>
                  <a:lnTo>
                    <a:pt x="5626874" y="133438"/>
                  </a:lnTo>
                  <a:lnTo>
                    <a:pt x="5654522" y="130175"/>
                  </a:lnTo>
                  <a:lnTo>
                    <a:pt x="5668302" y="131025"/>
                  </a:lnTo>
                  <a:lnTo>
                    <a:pt x="5706046" y="143751"/>
                  </a:lnTo>
                  <a:lnTo>
                    <a:pt x="5735586" y="170599"/>
                  </a:lnTo>
                  <a:lnTo>
                    <a:pt x="5753151" y="209588"/>
                  </a:lnTo>
                  <a:lnTo>
                    <a:pt x="5756541" y="240753"/>
                  </a:lnTo>
                  <a:lnTo>
                    <a:pt x="5756541" y="163855"/>
                  </a:lnTo>
                  <a:lnTo>
                    <a:pt x="5749277" y="150406"/>
                  </a:lnTo>
                  <a:lnTo>
                    <a:pt x="5740019" y="138214"/>
                  </a:lnTo>
                  <a:lnTo>
                    <a:pt x="5731764" y="130175"/>
                  </a:lnTo>
                  <a:lnTo>
                    <a:pt x="5728792" y="127279"/>
                  </a:lnTo>
                  <a:lnTo>
                    <a:pt x="5684494" y="104038"/>
                  </a:lnTo>
                  <a:lnTo>
                    <a:pt x="5647995" y="99517"/>
                  </a:lnTo>
                  <a:lnTo>
                    <a:pt x="5629630" y="100596"/>
                  </a:lnTo>
                  <a:lnTo>
                    <a:pt x="5580392" y="116852"/>
                  </a:lnTo>
                  <a:lnTo>
                    <a:pt x="5542877" y="151066"/>
                  </a:lnTo>
                  <a:lnTo>
                    <a:pt x="5521020" y="200596"/>
                  </a:lnTo>
                  <a:lnTo>
                    <a:pt x="5516816" y="240245"/>
                  </a:lnTo>
                  <a:lnTo>
                    <a:pt x="5517870" y="260731"/>
                  </a:lnTo>
                  <a:lnTo>
                    <a:pt x="5526278" y="297916"/>
                  </a:lnTo>
                  <a:lnTo>
                    <a:pt x="5553748" y="343154"/>
                  </a:lnTo>
                  <a:lnTo>
                    <a:pt x="5595798" y="372084"/>
                  </a:lnTo>
                  <a:lnTo>
                    <a:pt x="5647487" y="381977"/>
                  </a:lnTo>
                  <a:lnTo>
                    <a:pt x="5666410" y="380834"/>
                  </a:lnTo>
                  <a:lnTo>
                    <a:pt x="5715089" y="363639"/>
                  </a:lnTo>
                  <a:lnTo>
                    <a:pt x="5749061" y="330593"/>
                  </a:lnTo>
                  <a:lnTo>
                    <a:pt x="5756541" y="317144"/>
                  </a:lnTo>
                  <a:lnTo>
                    <a:pt x="5756541" y="377964"/>
                  </a:lnTo>
                  <a:lnTo>
                    <a:pt x="5791733" y="377964"/>
                  </a:lnTo>
                  <a:lnTo>
                    <a:pt x="5791733" y="317144"/>
                  </a:lnTo>
                  <a:lnTo>
                    <a:pt x="5791733" y="163855"/>
                  </a:lnTo>
                  <a:lnTo>
                    <a:pt x="5791733" y="103543"/>
                  </a:lnTo>
                  <a:close/>
                </a:path>
                <a:path w="6689725" h="1714500">
                  <a:moveTo>
                    <a:pt x="5993269" y="103543"/>
                  </a:moveTo>
                  <a:lnTo>
                    <a:pt x="5917882" y="103543"/>
                  </a:lnTo>
                  <a:lnTo>
                    <a:pt x="5917882" y="34683"/>
                  </a:lnTo>
                  <a:lnTo>
                    <a:pt x="5882195" y="34683"/>
                  </a:lnTo>
                  <a:lnTo>
                    <a:pt x="5882195" y="103543"/>
                  </a:lnTo>
                  <a:lnTo>
                    <a:pt x="5843994" y="103543"/>
                  </a:lnTo>
                  <a:lnTo>
                    <a:pt x="5843994" y="133184"/>
                  </a:lnTo>
                  <a:lnTo>
                    <a:pt x="5882195" y="133184"/>
                  </a:lnTo>
                  <a:lnTo>
                    <a:pt x="5882195" y="303568"/>
                  </a:lnTo>
                  <a:lnTo>
                    <a:pt x="5883326" y="322033"/>
                  </a:lnTo>
                  <a:lnTo>
                    <a:pt x="5900293" y="360616"/>
                  </a:lnTo>
                  <a:lnTo>
                    <a:pt x="5938164" y="376872"/>
                  </a:lnTo>
                  <a:lnTo>
                    <a:pt x="5955576" y="377964"/>
                  </a:lnTo>
                  <a:lnTo>
                    <a:pt x="5993269" y="377964"/>
                  </a:lnTo>
                  <a:lnTo>
                    <a:pt x="5993269" y="347802"/>
                  </a:lnTo>
                  <a:lnTo>
                    <a:pt x="5961100" y="347802"/>
                  </a:lnTo>
                  <a:lnTo>
                    <a:pt x="5949950" y="347205"/>
                  </a:lnTo>
                  <a:lnTo>
                    <a:pt x="5918479" y="315175"/>
                  </a:lnTo>
                  <a:lnTo>
                    <a:pt x="5917882" y="303568"/>
                  </a:lnTo>
                  <a:lnTo>
                    <a:pt x="5917882" y="133184"/>
                  </a:lnTo>
                  <a:lnTo>
                    <a:pt x="5993269" y="133184"/>
                  </a:lnTo>
                  <a:lnTo>
                    <a:pt x="5993269" y="103543"/>
                  </a:lnTo>
                  <a:close/>
                </a:path>
                <a:path w="6689725" h="1714500">
                  <a:moveTo>
                    <a:pt x="6086246" y="103543"/>
                  </a:moveTo>
                  <a:lnTo>
                    <a:pt x="6051054" y="103543"/>
                  </a:lnTo>
                  <a:lnTo>
                    <a:pt x="6051054" y="377964"/>
                  </a:lnTo>
                  <a:lnTo>
                    <a:pt x="6086246" y="377964"/>
                  </a:lnTo>
                  <a:lnTo>
                    <a:pt x="6086246" y="103543"/>
                  </a:lnTo>
                  <a:close/>
                </a:path>
                <a:path w="6689725" h="1714500">
                  <a:moveTo>
                    <a:pt x="6094285" y="18262"/>
                  </a:moveTo>
                  <a:lnTo>
                    <a:pt x="6091771" y="12141"/>
                  </a:lnTo>
                  <a:lnTo>
                    <a:pt x="6081725" y="2425"/>
                  </a:lnTo>
                  <a:lnTo>
                    <a:pt x="6075692" y="0"/>
                  </a:lnTo>
                  <a:lnTo>
                    <a:pt x="6061621" y="0"/>
                  </a:lnTo>
                  <a:lnTo>
                    <a:pt x="6055588" y="2425"/>
                  </a:lnTo>
                  <a:lnTo>
                    <a:pt x="6045530" y="12141"/>
                  </a:lnTo>
                  <a:lnTo>
                    <a:pt x="6043015" y="18262"/>
                  </a:lnTo>
                  <a:lnTo>
                    <a:pt x="6043015" y="33007"/>
                  </a:lnTo>
                  <a:lnTo>
                    <a:pt x="6045530" y="39204"/>
                  </a:lnTo>
                  <a:lnTo>
                    <a:pt x="6055588" y="49250"/>
                  </a:lnTo>
                  <a:lnTo>
                    <a:pt x="6061621" y="51765"/>
                  </a:lnTo>
                  <a:lnTo>
                    <a:pt x="6075692" y="51765"/>
                  </a:lnTo>
                  <a:lnTo>
                    <a:pt x="6081725" y="49250"/>
                  </a:lnTo>
                  <a:lnTo>
                    <a:pt x="6091771" y="39204"/>
                  </a:lnTo>
                  <a:lnTo>
                    <a:pt x="6094285" y="33007"/>
                  </a:lnTo>
                  <a:lnTo>
                    <a:pt x="6094285" y="18262"/>
                  </a:lnTo>
                  <a:close/>
                </a:path>
                <a:path w="6689725" h="1714500">
                  <a:moveTo>
                    <a:pt x="6393332" y="103543"/>
                  </a:moveTo>
                  <a:lnTo>
                    <a:pt x="6356147" y="103543"/>
                  </a:lnTo>
                  <a:lnTo>
                    <a:pt x="6263665" y="343776"/>
                  </a:lnTo>
                  <a:lnTo>
                    <a:pt x="6171184" y="103543"/>
                  </a:lnTo>
                  <a:lnTo>
                    <a:pt x="6133490" y="103543"/>
                  </a:lnTo>
                  <a:lnTo>
                    <a:pt x="6243561" y="377964"/>
                  </a:lnTo>
                  <a:lnTo>
                    <a:pt x="6283261" y="377964"/>
                  </a:lnTo>
                  <a:lnTo>
                    <a:pt x="6296977" y="343776"/>
                  </a:lnTo>
                  <a:lnTo>
                    <a:pt x="6393332" y="103543"/>
                  </a:lnTo>
                  <a:close/>
                </a:path>
                <a:path w="6689725" h="1714500">
                  <a:moveTo>
                    <a:pt x="6689306" y="225666"/>
                  </a:moveTo>
                  <a:lnTo>
                    <a:pt x="6680467" y="177444"/>
                  </a:lnTo>
                  <a:lnTo>
                    <a:pt x="6654305" y="136652"/>
                  </a:lnTo>
                  <a:lnTo>
                    <a:pt x="6653682" y="136105"/>
                  </a:lnTo>
                  <a:lnTo>
                    <a:pt x="6653682" y="225666"/>
                  </a:lnTo>
                  <a:lnTo>
                    <a:pt x="6460680" y="225666"/>
                  </a:lnTo>
                  <a:lnTo>
                    <a:pt x="6469850" y="185089"/>
                  </a:lnTo>
                  <a:lnTo>
                    <a:pt x="6505880" y="143802"/>
                  </a:lnTo>
                  <a:lnTo>
                    <a:pt x="6558191" y="129667"/>
                  </a:lnTo>
                  <a:lnTo>
                    <a:pt x="6570993" y="130365"/>
                  </a:lnTo>
                  <a:lnTo>
                    <a:pt x="6616903" y="146913"/>
                  </a:lnTo>
                  <a:lnTo>
                    <a:pt x="6646939" y="184772"/>
                  </a:lnTo>
                  <a:lnTo>
                    <a:pt x="6653682" y="225666"/>
                  </a:lnTo>
                  <a:lnTo>
                    <a:pt x="6653682" y="136105"/>
                  </a:lnTo>
                  <a:lnTo>
                    <a:pt x="6612991" y="109131"/>
                  </a:lnTo>
                  <a:lnTo>
                    <a:pt x="6559690" y="99517"/>
                  </a:lnTo>
                  <a:lnTo>
                    <a:pt x="6540627" y="100584"/>
                  </a:lnTo>
                  <a:lnTo>
                    <a:pt x="6489827" y="116598"/>
                  </a:lnTo>
                  <a:lnTo>
                    <a:pt x="6451473" y="150723"/>
                  </a:lnTo>
                  <a:lnTo>
                    <a:pt x="6429261" y="200672"/>
                  </a:lnTo>
                  <a:lnTo>
                    <a:pt x="6424993" y="240753"/>
                  </a:lnTo>
                  <a:lnTo>
                    <a:pt x="6426086" y="261429"/>
                  </a:lnTo>
                  <a:lnTo>
                    <a:pt x="6434747" y="298754"/>
                  </a:lnTo>
                  <a:lnTo>
                    <a:pt x="6463004" y="343662"/>
                  </a:lnTo>
                  <a:lnTo>
                    <a:pt x="6506159" y="372224"/>
                  </a:lnTo>
                  <a:lnTo>
                    <a:pt x="6559690" y="381977"/>
                  </a:lnTo>
                  <a:lnTo>
                    <a:pt x="6583515" y="380390"/>
                  </a:lnTo>
                  <a:lnTo>
                    <a:pt x="6624853" y="367703"/>
                  </a:lnTo>
                  <a:lnTo>
                    <a:pt x="6657403" y="342976"/>
                  </a:lnTo>
                  <a:lnTo>
                    <a:pt x="6678879" y="310184"/>
                  </a:lnTo>
                  <a:lnTo>
                    <a:pt x="6685343" y="291007"/>
                  </a:lnTo>
                  <a:lnTo>
                    <a:pt x="6648158" y="291007"/>
                  </a:lnTo>
                  <a:lnTo>
                    <a:pt x="6643395" y="304368"/>
                  </a:lnTo>
                  <a:lnTo>
                    <a:pt x="6636652" y="316268"/>
                  </a:lnTo>
                  <a:lnTo>
                    <a:pt x="6604876" y="343001"/>
                  </a:lnTo>
                  <a:lnTo>
                    <a:pt x="6559690" y="352323"/>
                  </a:lnTo>
                  <a:lnTo>
                    <a:pt x="6546875" y="351624"/>
                  </a:lnTo>
                  <a:lnTo>
                    <a:pt x="6500914" y="334683"/>
                  </a:lnTo>
                  <a:lnTo>
                    <a:pt x="6469723" y="295973"/>
                  </a:lnTo>
                  <a:lnTo>
                    <a:pt x="6460680" y="254317"/>
                  </a:lnTo>
                  <a:lnTo>
                    <a:pt x="6688366" y="254317"/>
                  </a:lnTo>
                  <a:lnTo>
                    <a:pt x="6688798" y="249008"/>
                  </a:lnTo>
                  <a:lnTo>
                    <a:pt x="6689115" y="242633"/>
                  </a:lnTo>
                  <a:lnTo>
                    <a:pt x="6689306" y="235191"/>
                  </a:lnTo>
                  <a:lnTo>
                    <a:pt x="6689306" y="2256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4015" y="3719762"/>
              <a:ext cx="4173056" cy="48601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867931" y="4322884"/>
              <a:ext cx="2098040" cy="355600"/>
            </a:xfrm>
            <a:custGeom>
              <a:avLst/>
              <a:gdLst/>
              <a:ahLst/>
              <a:cxnLst/>
              <a:rect l="l" t="t" r="r" b="b"/>
              <a:pathLst>
                <a:path w="2098040" h="355600">
                  <a:moveTo>
                    <a:pt x="131179" y="72877"/>
                  </a:moveTo>
                  <a:lnTo>
                    <a:pt x="79018" y="82630"/>
                  </a:lnTo>
                  <a:lnTo>
                    <a:pt x="36941" y="111200"/>
                  </a:lnTo>
                  <a:lnTo>
                    <a:pt x="9470" y="156073"/>
                  </a:lnTo>
                  <a:lnTo>
                    <a:pt x="0" y="213606"/>
                  </a:lnTo>
                  <a:lnTo>
                    <a:pt x="1052" y="234087"/>
                  </a:lnTo>
                  <a:lnTo>
                    <a:pt x="9470" y="271279"/>
                  </a:lnTo>
                  <a:lnTo>
                    <a:pt x="36941" y="316513"/>
                  </a:lnTo>
                  <a:lnTo>
                    <a:pt x="78987" y="345449"/>
                  </a:lnTo>
                  <a:lnTo>
                    <a:pt x="130676" y="355339"/>
                  </a:lnTo>
                  <a:lnTo>
                    <a:pt x="149602" y="354193"/>
                  </a:lnTo>
                  <a:lnTo>
                    <a:pt x="198276" y="336994"/>
                  </a:lnTo>
                  <a:lnTo>
                    <a:pt x="214117" y="324681"/>
                  </a:lnTo>
                  <a:lnTo>
                    <a:pt x="137713" y="324681"/>
                  </a:lnTo>
                  <a:lnTo>
                    <a:pt x="123430" y="323833"/>
                  </a:lnTo>
                  <a:lnTo>
                    <a:pt x="85442" y="311362"/>
                  </a:lnTo>
                  <a:lnTo>
                    <a:pt x="56275" y="284598"/>
                  </a:lnTo>
                  <a:lnTo>
                    <a:pt x="39014" y="245207"/>
                  </a:lnTo>
                  <a:lnTo>
                    <a:pt x="35684" y="213606"/>
                  </a:lnTo>
                  <a:lnTo>
                    <a:pt x="36517" y="197098"/>
                  </a:lnTo>
                  <a:lnTo>
                    <a:pt x="49003" y="154550"/>
                  </a:lnTo>
                  <a:lnTo>
                    <a:pt x="74495" y="123875"/>
                  </a:lnTo>
                  <a:lnTo>
                    <a:pt x="110069" y="106803"/>
                  </a:lnTo>
                  <a:lnTo>
                    <a:pt x="137713" y="103536"/>
                  </a:lnTo>
                  <a:lnTo>
                    <a:pt x="214957" y="103536"/>
                  </a:lnTo>
                  <a:lnTo>
                    <a:pt x="211988" y="100646"/>
                  </a:lnTo>
                  <a:lnTo>
                    <a:pt x="198779" y="90971"/>
                  </a:lnTo>
                  <a:lnTo>
                    <a:pt x="183905" y="83055"/>
                  </a:lnTo>
                  <a:lnTo>
                    <a:pt x="167680" y="77400"/>
                  </a:lnTo>
                  <a:lnTo>
                    <a:pt x="150105" y="74008"/>
                  </a:lnTo>
                  <a:lnTo>
                    <a:pt x="131179" y="72877"/>
                  </a:lnTo>
                  <a:close/>
                </a:path>
                <a:path w="2098040" h="355600">
                  <a:moveTo>
                    <a:pt x="274923" y="290504"/>
                  </a:moveTo>
                  <a:lnTo>
                    <a:pt x="239741" y="290504"/>
                  </a:lnTo>
                  <a:lnTo>
                    <a:pt x="239741" y="351319"/>
                  </a:lnTo>
                  <a:lnTo>
                    <a:pt x="274923" y="351319"/>
                  </a:lnTo>
                  <a:lnTo>
                    <a:pt x="274923" y="290504"/>
                  </a:lnTo>
                  <a:close/>
                </a:path>
                <a:path w="2098040" h="355600">
                  <a:moveTo>
                    <a:pt x="214957" y="103536"/>
                  </a:moveTo>
                  <a:lnTo>
                    <a:pt x="137713" y="103536"/>
                  </a:lnTo>
                  <a:lnTo>
                    <a:pt x="151487" y="104384"/>
                  </a:lnTo>
                  <a:lnTo>
                    <a:pt x="164665" y="106928"/>
                  </a:lnTo>
                  <a:lnTo>
                    <a:pt x="200302" y="124614"/>
                  </a:lnTo>
                  <a:lnTo>
                    <a:pt x="226171" y="155806"/>
                  </a:lnTo>
                  <a:lnTo>
                    <a:pt x="238893" y="198026"/>
                  </a:lnTo>
                  <a:lnTo>
                    <a:pt x="239741" y="214108"/>
                  </a:lnTo>
                  <a:lnTo>
                    <a:pt x="238893" y="230191"/>
                  </a:lnTo>
                  <a:lnTo>
                    <a:pt x="226171" y="272410"/>
                  </a:lnTo>
                  <a:lnTo>
                    <a:pt x="200302" y="303603"/>
                  </a:lnTo>
                  <a:lnTo>
                    <a:pt x="164665" y="321288"/>
                  </a:lnTo>
                  <a:lnTo>
                    <a:pt x="137713" y="324681"/>
                  </a:lnTo>
                  <a:lnTo>
                    <a:pt x="214117" y="324681"/>
                  </a:lnTo>
                  <a:lnTo>
                    <a:pt x="222841" y="316199"/>
                  </a:lnTo>
                  <a:lnTo>
                    <a:pt x="232258" y="303948"/>
                  </a:lnTo>
                  <a:lnTo>
                    <a:pt x="239741" y="290504"/>
                  </a:lnTo>
                  <a:lnTo>
                    <a:pt x="274923" y="290504"/>
                  </a:lnTo>
                  <a:lnTo>
                    <a:pt x="274923" y="137210"/>
                  </a:lnTo>
                  <a:lnTo>
                    <a:pt x="239741" y="137210"/>
                  </a:lnTo>
                  <a:lnTo>
                    <a:pt x="232469" y="123765"/>
                  </a:lnTo>
                  <a:lnTo>
                    <a:pt x="223218" y="111577"/>
                  </a:lnTo>
                  <a:lnTo>
                    <a:pt x="214957" y="103536"/>
                  </a:lnTo>
                  <a:close/>
                </a:path>
                <a:path w="2098040" h="355600">
                  <a:moveTo>
                    <a:pt x="274923" y="76898"/>
                  </a:moveTo>
                  <a:lnTo>
                    <a:pt x="239741" y="76898"/>
                  </a:lnTo>
                  <a:lnTo>
                    <a:pt x="239741" y="137210"/>
                  </a:lnTo>
                  <a:lnTo>
                    <a:pt x="274923" y="137210"/>
                  </a:lnTo>
                  <a:lnTo>
                    <a:pt x="274923" y="76898"/>
                  </a:lnTo>
                  <a:close/>
                </a:path>
                <a:path w="2098040" h="355600">
                  <a:moveTo>
                    <a:pt x="401066" y="106551"/>
                  </a:moveTo>
                  <a:lnTo>
                    <a:pt x="365392" y="106551"/>
                  </a:lnTo>
                  <a:lnTo>
                    <a:pt x="365392" y="276933"/>
                  </a:lnTo>
                  <a:lnTo>
                    <a:pt x="375560" y="323911"/>
                  </a:lnTo>
                  <a:lnTo>
                    <a:pt x="406347" y="346984"/>
                  </a:lnTo>
                  <a:lnTo>
                    <a:pt x="438761" y="351319"/>
                  </a:lnTo>
                  <a:lnTo>
                    <a:pt x="476456" y="351319"/>
                  </a:lnTo>
                  <a:lnTo>
                    <a:pt x="476456" y="321162"/>
                  </a:lnTo>
                  <a:lnTo>
                    <a:pt x="444290" y="321162"/>
                  </a:lnTo>
                  <a:lnTo>
                    <a:pt x="433143" y="320566"/>
                  </a:lnTo>
                  <a:lnTo>
                    <a:pt x="401663" y="288526"/>
                  </a:lnTo>
                  <a:lnTo>
                    <a:pt x="401066" y="276933"/>
                  </a:lnTo>
                  <a:lnTo>
                    <a:pt x="401066" y="106551"/>
                  </a:lnTo>
                  <a:close/>
                </a:path>
                <a:path w="2098040" h="355600">
                  <a:moveTo>
                    <a:pt x="476456" y="76898"/>
                  </a:moveTo>
                  <a:lnTo>
                    <a:pt x="327183" y="76898"/>
                  </a:lnTo>
                  <a:lnTo>
                    <a:pt x="327183" y="106551"/>
                  </a:lnTo>
                  <a:lnTo>
                    <a:pt x="476456" y="106551"/>
                  </a:lnTo>
                  <a:lnTo>
                    <a:pt x="476456" y="76898"/>
                  </a:lnTo>
                  <a:close/>
                </a:path>
                <a:path w="2098040" h="355600">
                  <a:moveTo>
                    <a:pt x="401066" y="8041"/>
                  </a:moveTo>
                  <a:lnTo>
                    <a:pt x="365392" y="8041"/>
                  </a:lnTo>
                  <a:lnTo>
                    <a:pt x="365392" y="76898"/>
                  </a:lnTo>
                  <a:lnTo>
                    <a:pt x="401066" y="76898"/>
                  </a:lnTo>
                  <a:lnTo>
                    <a:pt x="401066" y="8041"/>
                  </a:lnTo>
                  <a:close/>
                </a:path>
                <a:path w="2098040" h="355600">
                  <a:moveTo>
                    <a:pt x="707140" y="0"/>
                  </a:moveTo>
                  <a:lnTo>
                    <a:pt x="671958" y="0"/>
                  </a:lnTo>
                  <a:lnTo>
                    <a:pt x="671958" y="351319"/>
                  </a:lnTo>
                  <a:lnTo>
                    <a:pt x="707140" y="351319"/>
                  </a:lnTo>
                  <a:lnTo>
                    <a:pt x="707140" y="186968"/>
                  </a:lnTo>
                  <a:lnTo>
                    <a:pt x="932809" y="186968"/>
                  </a:lnTo>
                  <a:lnTo>
                    <a:pt x="932809" y="157817"/>
                  </a:lnTo>
                  <a:lnTo>
                    <a:pt x="707140" y="157817"/>
                  </a:lnTo>
                  <a:lnTo>
                    <a:pt x="707140" y="0"/>
                  </a:lnTo>
                  <a:close/>
                </a:path>
                <a:path w="2098040" h="355600">
                  <a:moveTo>
                    <a:pt x="932809" y="186968"/>
                  </a:moveTo>
                  <a:lnTo>
                    <a:pt x="897627" y="186968"/>
                  </a:lnTo>
                  <a:lnTo>
                    <a:pt x="897627" y="351319"/>
                  </a:lnTo>
                  <a:lnTo>
                    <a:pt x="932809" y="351319"/>
                  </a:lnTo>
                  <a:lnTo>
                    <a:pt x="932809" y="186968"/>
                  </a:lnTo>
                  <a:close/>
                </a:path>
                <a:path w="2098040" h="355600">
                  <a:moveTo>
                    <a:pt x="932809" y="0"/>
                  </a:moveTo>
                  <a:lnTo>
                    <a:pt x="897627" y="0"/>
                  </a:lnTo>
                  <a:lnTo>
                    <a:pt x="897627" y="157817"/>
                  </a:lnTo>
                  <a:lnTo>
                    <a:pt x="932809" y="157817"/>
                  </a:lnTo>
                  <a:lnTo>
                    <a:pt x="932809" y="0"/>
                  </a:lnTo>
                  <a:close/>
                </a:path>
                <a:path w="2098040" h="355600">
                  <a:moveTo>
                    <a:pt x="1134342" y="72877"/>
                  </a:moveTo>
                  <a:lnTo>
                    <a:pt x="1080532" y="82630"/>
                  </a:lnTo>
                  <a:lnTo>
                    <a:pt x="1036587" y="111200"/>
                  </a:lnTo>
                  <a:lnTo>
                    <a:pt x="1007318" y="156105"/>
                  </a:lnTo>
                  <a:lnTo>
                    <a:pt x="998264" y="193423"/>
                  </a:lnTo>
                  <a:lnTo>
                    <a:pt x="997131" y="214108"/>
                  </a:lnTo>
                  <a:lnTo>
                    <a:pt x="998247" y="234793"/>
                  </a:lnTo>
                  <a:lnTo>
                    <a:pt x="1007172" y="272112"/>
                  </a:lnTo>
                  <a:lnTo>
                    <a:pt x="1036090" y="317016"/>
                  </a:lnTo>
                  <a:lnTo>
                    <a:pt x="1079673" y="345586"/>
                  </a:lnTo>
                  <a:lnTo>
                    <a:pt x="1133347" y="355339"/>
                  </a:lnTo>
                  <a:lnTo>
                    <a:pt x="1152253" y="354256"/>
                  </a:lnTo>
                  <a:lnTo>
                    <a:pt x="1203712" y="338000"/>
                  </a:lnTo>
                  <a:lnTo>
                    <a:pt x="1223012" y="324681"/>
                  </a:lnTo>
                  <a:lnTo>
                    <a:pt x="1133347" y="324681"/>
                  </a:lnTo>
                  <a:lnTo>
                    <a:pt x="1120042" y="323911"/>
                  </a:lnTo>
                  <a:lnTo>
                    <a:pt x="1083338" y="312367"/>
                  </a:lnTo>
                  <a:lnTo>
                    <a:pt x="1054119" y="286828"/>
                  </a:lnTo>
                  <a:lnTo>
                    <a:pt x="1036278" y="247468"/>
                  </a:lnTo>
                  <a:lnTo>
                    <a:pt x="1032827" y="214108"/>
                  </a:lnTo>
                  <a:lnTo>
                    <a:pt x="1033689" y="196721"/>
                  </a:lnTo>
                  <a:lnTo>
                    <a:pt x="1046648" y="153042"/>
                  </a:lnTo>
                  <a:lnTo>
                    <a:pt x="1072605" y="122792"/>
                  </a:lnTo>
                  <a:lnTo>
                    <a:pt x="1107707" y="106614"/>
                  </a:lnTo>
                  <a:lnTo>
                    <a:pt x="1133850" y="103536"/>
                  </a:lnTo>
                  <a:lnTo>
                    <a:pt x="1223632" y="103536"/>
                  </a:lnTo>
                  <a:lnTo>
                    <a:pt x="1219318" y="99798"/>
                  </a:lnTo>
                  <a:lnTo>
                    <a:pt x="1204465" y="90217"/>
                  </a:lnTo>
                  <a:lnTo>
                    <a:pt x="1188298" y="82630"/>
                  </a:lnTo>
                  <a:lnTo>
                    <a:pt x="1171222" y="77212"/>
                  </a:lnTo>
                  <a:lnTo>
                    <a:pt x="1153237" y="73961"/>
                  </a:lnTo>
                  <a:lnTo>
                    <a:pt x="1134342" y="72877"/>
                  </a:lnTo>
                  <a:close/>
                </a:path>
                <a:path w="2098040" h="355600">
                  <a:moveTo>
                    <a:pt x="1223632" y="103536"/>
                  </a:moveTo>
                  <a:lnTo>
                    <a:pt x="1133850" y="103536"/>
                  </a:lnTo>
                  <a:lnTo>
                    <a:pt x="1147167" y="104305"/>
                  </a:lnTo>
                  <a:lnTo>
                    <a:pt x="1159981" y="106614"/>
                  </a:lnTo>
                  <a:lnTo>
                    <a:pt x="1195099" y="122792"/>
                  </a:lnTo>
                  <a:lnTo>
                    <a:pt x="1221303" y="153042"/>
                  </a:lnTo>
                  <a:lnTo>
                    <a:pt x="1234494" y="196721"/>
                  </a:lnTo>
                  <a:lnTo>
                    <a:pt x="1235375" y="214108"/>
                  </a:lnTo>
                  <a:lnTo>
                    <a:pt x="1234480" y="231495"/>
                  </a:lnTo>
                  <a:lnTo>
                    <a:pt x="1221051" y="275174"/>
                  </a:lnTo>
                  <a:lnTo>
                    <a:pt x="1194613" y="305425"/>
                  </a:lnTo>
                  <a:lnTo>
                    <a:pt x="1159479" y="321602"/>
                  </a:lnTo>
                  <a:lnTo>
                    <a:pt x="1133347" y="324681"/>
                  </a:lnTo>
                  <a:lnTo>
                    <a:pt x="1223012" y="324681"/>
                  </a:lnTo>
                  <a:lnTo>
                    <a:pt x="1253459" y="288493"/>
                  </a:lnTo>
                  <a:lnTo>
                    <a:pt x="1270432" y="234589"/>
                  </a:lnTo>
                  <a:lnTo>
                    <a:pt x="1271563" y="214108"/>
                  </a:lnTo>
                  <a:lnTo>
                    <a:pt x="1270446" y="193423"/>
                  </a:lnTo>
                  <a:lnTo>
                    <a:pt x="1261522" y="156105"/>
                  </a:lnTo>
                  <a:lnTo>
                    <a:pt x="1232478" y="111200"/>
                  </a:lnTo>
                  <a:lnTo>
                    <a:pt x="1223632" y="103536"/>
                  </a:lnTo>
                  <a:close/>
                </a:path>
                <a:path w="2098040" h="355600">
                  <a:moveTo>
                    <a:pt x="1371068" y="76898"/>
                  </a:moveTo>
                  <a:lnTo>
                    <a:pt x="1335886" y="76898"/>
                  </a:lnTo>
                  <a:lnTo>
                    <a:pt x="1335886" y="351319"/>
                  </a:lnTo>
                  <a:lnTo>
                    <a:pt x="1371068" y="351319"/>
                  </a:lnTo>
                  <a:lnTo>
                    <a:pt x="1371068" y="202548"/>
                  </a:lnTo>
                  <a:lnTo>
                    <a:pt x="1372513" y="179617"/>
                  </a:lnTo>
                  <a:lnTo>
                    <a:pt x="1376848" y="159576"/>
                  </a:lnTo>
                  <a:lnTo>
                    <a:pt x="1384073" y="142424"/>
                  </a:lnTo>
                  <a:lnTo>
                    <a:pt x="1394187" y="128163"/>
                  </a:lnTo>
                  <a:lnTo>
                    <a:pt x="1398681" y="124142"/>
                  </a:lnTo>
                  <a:lnTo>
                    <a:pt x="1371068" y="124142"/>
                  </a:lnTo>
                  <a:lnTo>
                    <a:pt x="1371068" y="76898"/>
                  </a:lnTo>
                  <a:close/>
                </a:path>
                <a:path w="2098040" h="355600">
                  <a:moveTo>
                    <a:pt x="1540840" y="102530"/>
                  </a:moveTo>
                  <a:lnTo>
                    <a:pt x="1456008" y="102530"/>
                  </a:lnTo>
                  <a:lnTo>
                    <a:pt x="1473850" y="104007"/>
                  </a:lnTo>
                  <a:lnTo>
                    <a:pt x="1489682" y="108436"/>
                  </a:lnTo>
                  <a:lnTo>
                    <a:pt x="1524770" y="139283"/>
                  </a:lnTo>
                  <a:lnTo>
                    <a:pt x="1536927" y="194507"/>
                  </a:lnTo>
                  <a:lnTo>
                    <a:pt x="1536927" y="351319"/>
                  </a:lnTo>
                  <a:lnTo>
                    <a:pt x="1571617" y="351319"/>
                  </a:lnTo>
                  <a:lnTo>
                    <a:pt x="1571617" y="202548"/>
                  </a:lnTo>
                  <a:lnTo>
                    <a:pt x="1573060" y="179617"/>
                  </a:lnTo>
                  <a:lnTo>
                    <a:pt x="1577393" y="159576"/>
                  </a:lnTo>
                  <a:lnTo>
                    <a:pt x="1584617" y="142424"/>
                  </a:lnTo>
                  <a:lnTo>
                    <a:pt x="1586890" y="139220"/>
                  </a:lnTo>
                  <a:lnTo>
                    <a:pt x="1563564" y="139220"/>
                  </a:lnTo>
                  <a:lnTo>
                    <a:pt x="1556607" y="123640"/>
                  </a:lnTo>
                  <a:lnTo>
                    <a:pt x="1547795" y="110069"/>
                  </a:lnTo>
                  <a:lnTo>
                    <a:pt x="1540840" y="102530"/>
                  </a:lnTo>
                  <a:close/>
                </a:path>
                <a:path w="2098040" h="355600">
                  <a:moveTo>
                    <a:pt x="1741432" y="102530"/>
                  </a:moveTo>
                  <a:lnTo>
                    <a:pt x="1656546" y="102530"/>
                  </a:lnTo>
                  <a:lnTo>
                    <a:pt x="1674168" y="104007"/>
                  </a:lnTo>
                  <a:lnTo>
                    <a:pt x="1689843" y="108436"/>
                  </a:lnTo>
                  <a:lnTo>
                    <a:pt x="1724806" y="139283"/>
                  </a:lnTo>
                  <a:lnTo>
                    <a:pt x="1736962" y="194507"/>
                  </a:lnTo>
                  <a:lnTo>
                    <a:pt x="1736962" y="351319"/>
                  </a:lnTo>
                  <a:lnTo>
                    <a:pt x="1771652" y="351319"/>
                  </a:lnTo>
                  <a:lnTo>
                    <a:pt x="1771652" y="190486"/>
                  </a:lnTo>
                  <a:lnTo>
                    <a:pt x="1769750" y="163300"/>
                  </a:lnTo>
                  <a:lnTo>
                    <a:pt x="1764045" y="139538"/>
                  </a:lnTo>
                  <a:lnTo>
                    <a:pt x="1754539" y="119199"/>
                  </a:lnTo>
                  <a:lnTo>
                    <a:pt x="1741432" y="102530"/>
                  </a:lnTo>
                  <a:close/>
                </a:path>
                <a:path w="2098040" h="355600">
                  <a:moveTo>
                    <a:pt x="1662577" y="71872"/>
                  </a:moveTo>
                  <a:lnTo>
                    <a:pt x="1615411" y="81625"/>
                  </a:lnTo>
                  <a:lnTo>
                    <a:pt x="1578580" y="110384"/>
                  </a:lnTo>
                  <a:lnTo>
                    <a:pt x="1563564" y="139220"/>
                  </a:lnTo>
                  <a:lnTo>
                    <a:pt x="1586890" y="139220"/>
                  </a:lnTo>
                  <a:lnTo>
                    <a:pt x="1594736" y="128163"/>
                  </a:lnTo>
                  <a:lnTo>
                    <a:pt x="1607264" y="116949"/>
                  </a:lnTo>
                  <a:lnTo>
                    <a:pt x="1621742" y="108939"/>
                  </a:lnTo>
                  <a:lnTo>
                    <a:pt x="1638170" y="104132"/>
                  </a:lnTo>
                  <a:lnTo>
                    <a:pt x="1656546" y="102530"/>
                  </a:lnTo>
                  <a:lnTo>
                    <a:pt x="1741432" y="102530"/>
                  </a:lnTo>
                  <a:lnTo>
                    <a:pt x="1741234" y="102279"/>
                  </a:lnTo>
                  <a:lnTo>
                    <a:pt x="1724886" y="88960"/>
                  </a:lnTo>
                  <a:lnTo>
                    <a:pt x="1706370" y="79474"/>
                  </a:lnTo>
                  <a:lnTo>
                    <a:pt x="1685591" y="73772"/>
                  </a:lnTo>
                  <a:lnTo>
                    <a:pt x="1662577" y="71872"/>
                  </a:lnTo>
                  <a:close/>
                </a:path>
                <a:path w="2098040" h="355600">
                  <a:moveTo>
                    <a:pt x="1462039" y="71872"/>
                  </a:moveTo>
                  <a:lnTo>
                    <a:pt x="1420668" y="79364"/>
                  </a:lnTo>
                  <a:lnTo>
                    <a:pt x="1386904" y="101588"/>
                  </a:lnTo>
                  <a:lnTo>
                    <a:pt x="1371068" y="124142"/>
                  </a:lnTo>
                  <a:lnTo>
                    <a:pt x="1398681" y="124142"/>
                  </a:lnTo>
                  <a:lnTo>
                    <a:pt x="1406721" y="116949"/>
                  </a:lnTo>
                  <a:lnTo>
                    <a:pt x="1421202" y="108939"/>
                  </a:lnTo>
                  <a:lnTo>
                    <a:pt x="1437631" y="104132"/>
                  </a:lnTo>
                  <a:lnTo>
                    <a:pt x="1456008" y="102530"/>
                  </a:lnTo>
                  <a:lnTo>
                    <a:pt x="1540840" y="102530"/>
                  </a:lnTo>
                  <a:lnTo>
                    <a:pt x="1537131" y="98510"/>
                  </a:lnTo>
                  <a:lnTo>
                    <a:pt x="1524613" y="88960"/>
                  </a:lnTo>
                  <a:lnTo>
                    <a:pt x="1510618" y="81484"/>
                  </a:lnTo>
                  <a:lnTo>
                    <a:pt x="1495525" y="76144"/>
                  </a:lnTo>
                  <a:lnTo>
                    <a:pt x="1479331" y="72940"/>
                  </a:lnTo>
                  <a:lnTo>
                    <a:pt x="1462039" y="71872"/>
                  </a:lnTo>
                  <a:close/>
                </a:path>
                <a:path w="2098040" h="355600">
                  <a:moveTo>
                    <a:pt x="1968159" y="72877"/>
                  </a:moveTo>
                  <a:lnTo>
                    <a:pt x="1914157" y="82489"/>
                  </a:lnTo>
                  <a:lnTo>
                    <a:pt x="1871028" y="110823"/>
                  </a:lnTo>
                  <a:lnTo>
                    <a:pt x="1843074" y="155963"/>
                  </a:lnTo>
                  <a:lnTo>
                    <a:pt x="1834530" y="193407"/>
                  </a:lnTo>
                  <a:lnTo>
                    <a:pt x="1833462" y="214108"/>
                  </a:lnTo>
                  <a:lnTo>
                    <a:pt x="1834546" y="234793"/>
                  </a:lnTo>
                  <a:lnTo>
                    <a:pt x="1843216" y="272112"/>
                  </a:lnTo>
                  <a:lnTo>
                    <a:pt x="1871471" y="317016"/>
                  </a:lnTo>
                  <a:lnTo>
                    <a:pt x="1914626" y="345586"/>
                  </a:lnTo>
                  <a:lnTo>
                    <a:pt x="1968159" y="355339"/>
                  </a:lnTo>
                  <a:lnTo>
                    <a:pt x="1991986" y="353753"/>
                  </a:lnTo>
                  <a:lnTo>
                    <a:pt x="2013708" y="348994"/>
                  </a:lnTo>
                  <a:lnTo>
                    <a:pt x="2033325" y="341062"/>
                  </a:lnTo>
                  <a:lnTo>
                    <a:pt x="2050838" y="329958"/>
                  </a:lnTo>
                  <a:lnTo>
                    <a:pt x="2055551" y="325686"/>
                  </a:lnTo>
                  <a:lnTo>
                    <a:pt x="1968159" y="325686"/>
                  </a:lnTo>
                  <a:lnTo>
                    <a:pt x="1955343" y="324979"/>
                  </a:lnTo>
                  <a:lnTo>
                    <a:pt x="1909382" y="308048"/>
                  </a:lnTo>
                  <a:lnTo>
                    <a:pt x="1878194" y="269332"/>
                  </a:lnTo>
                  <a:lnTo>
                    <a:pt x="1869147" y="227678"/>
                  </a:lnTo>
                  <a:lnTo>
                    <a:pt x="2096826" y="227678"/>
                  </a:lnTo>
                  <a:lnTo>
                    <a:pt x="2097265" y="222370"/>
                  </a:lnTo>
                  <a:lnTo>
                    <a:pt x="2097580" y="215993"/>
                  </a:lnTo>
                  <a:lnTo>
                    <a:pt x="2097768" y="208548"/>
                  </a:lnTo>
                  <a:lnTo>
                    <a:pt x="2097773" y="199030"/>
                  </a:lnTo>
                  <a:lnTo>
                    <a:pt x="1869147" y="199030"/>
                  </a:lnTo>
                  <a:lnTo>
                    <a:pt x="1872194" y="177450"/>
                  </a:lnTo>
                  <a:lnTo>
                    <a:pt x="1887523" y="142016"/>
                  </a:lnTo>
                  <a:lnTo>
                    <a:pt x="1930335" y="109316"/>
                  </a:lnTo>
                  <a:lnTo>
                    <a:pt x="1966652" y="103033"/>
                  </a:lnTo>
                  <a:lnTo>
                    <a:pt x="2054895" y="103033"/>
                  </a:lnTo>
                  <a:lnTo>
                    <a:pt x="2050618" y="99248"/>
                  </a:lnTo>
                  <a:lnTo>
                    <a:pt x="2036765" y="89965"/>
                  </a:lnTo>
                  <a:lnTo>
                    <a:pt x="2021451" y="82489"/>
                  </a:lnTo>
                  <a:lnTo>
                    <a:pt x="2004912" y="77149"/>
                  </a:lnTo>
                  <a:lnTo>
                    <a:pt x="1987148" y="73945"/>
                  </a:lnTo>
                  <a:lnTo>
                    <a:pt x="1968159" y="72877"/>
                  </a:lnTo>
                  <a:close/>
                </a:path>
                <a:path w="2098040" h="355600">
                  <a:moveTo>
                    <a:pt x="2093810" y="264368"/>
                  </a:moveTo>
                  <a:lnTo>
                    <a:pt x="2056618" y="264368"/>
                  </a:lnTo>
                  <a:lnTo>
                    <a:pt x="2051858" y="277723"/>
                  </a:lnTo>
                  <a:lnTo>
                    <a:pt x="2045120" y="289628"/>
                  </a:lnTo>
                  <a:lnTo>
                    <a:pt x="2013347" y="316356"/>
                  </a:lnTo>
                  <a:lnTo>
                    <a:pt x="1968159" y="325686"/>
                  </a:lnTo>
                  <a:lnTo>
                    <a:pt x="2055551" y="325686"/>
                  </a:lnTo>
                  <a:lnTo>
                    <a:pt x="2065863" y="316341"/>
                  </a:lnTo>
                  <a:lnTo>
                    <a:pt x="2078033" y="300870"/>
                  </a:lnTo>
                  <a:lnTo>
                    <a:pt x="2087349" y="283546"/>
                  </a:lnTo>
                  <a:lnTo>
                    <a:pt x="2093810" y="264368"/>
                  </a:lnTo>
                  <a:close/>
                </a:path>
                <a:path w="2098040" h="355600">
                  <a:moveTo>
                    <a:pt x="2054895" y="103033"/>
                  </a:moveTo>
                  <a:lnTo>
                    <a:pt x="1966652" y="103033"/>
                  </a:lnTo>
                  <a:lnTo>
                    <a:pt x="1979462" y="103724"/>
                  </a:lnTo>
                  <a:lnTo>
                    <a:pt x="1991774" y="105797"/>
                  </a:lnTo>
                  <a:lnTo>
                    <a:pt x="2034691" y="127786"/>
                  </a:lnTo>
                  <a:lnTo>
                    <a:pt x="2059315" y="170633"/>
                  </a:lnTo>
                  <a:lnTo>
                    <a:pt x="2062146" y="199030"/>
                  </a:lnTo>
                  <a:lnTo>
                    <a:pt x="2097773" y="199030"/>
                  </a:lnTo>
                  <a:lnTo>
                    <a:pt x="2088925" y="150796"/>
                  </a:lnTo>
                  <a:lnTo>
                    <a:pt x="2062774" y="110007"/>
                  </a:lnTo>
                  <a:lnTo>
                    <a:pt x="2054895" y="103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4684" y="5429551"/>
              <a:ext cx="2539165" cy="234844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38992" y="5429562"/>
              <a:ext cx="1813203" cy="301381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684" y="7773145"/>
              <a:ext cx="2539165" cy="6702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53757" y="5427049"/>
              <a:ext cx="4347521" cy="30163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02830" y="5428756"/>
              <a:ext cx="4347511" cy="30146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51904" y="5428546"/>
              <a:ext cx="4347511" cy="301482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181061" y="7326457"/>
              <a:ext cx="2075814" cy="1995170"/>
            </a:xfrm>
            <a:custGeom>
              <a:avLst/>
              <a:gdLst/>
              <a:ahLst/>
              <a:cxnLst/>
              <a:rect l="l" t="t" r="r" b="b"/>
              <a:pathLst>
                <a:path w="2075815" h="1995170">
                  <a:moveTo>
                    <a:pt x="1015414" y="0"/>
                  </a:moveTo>
                  <a:lnTo>
                    <a:pt x="969006" y="671"/>
                  </a:lnTo>
                  <a:lnTo>
                    <a:pt x="922932" y="3338"/>
                  </a:lnTo>
                  <a:lnTo>
                    <a:pt x="877254" y="7971"/>
                  </a:lnTo>
                  <a:lnTo>
                    <a:pt x="832035" y="14541"/>
                  </a:lnTo>
                  <a:lnTo>
                    <a:pt x="787336" y="23016"/>
                  </a:lnTo>
                  <a:lnTo>
                    <a:pt x="743221" y="33368"/>
                  </a:lnTo>
                  <a:lnTo>
                    <a:pt x="699751" y="45567"/>
                  </a:lnTo>
                  <a:lnTo>
                    <a:pt x="656989" y="59582"/>
                  </a:lnTo>
                  <a:lnTo>
                    <a:pt x="614997" y="75384"/>
                  </a:lnTo>
                  <a:lnTo>
                    <a:pt x="573838" y="92943"/>
                  </a:lnTo>
                  <a:lnTo>
                    <a:pt x="533574" y="112229"/>
                  </a:lnTo>
                  <a:lnTo>
                    <a:pt x="494266" y="133213"/>
                  </a:lnTo>
                  <a:lnTo>
                    <a:pt x="455979" y="155864"/>
                  </a:lnTo>
                  <a:lnTo>
                    <a:pt x="418773" y="180152"/>
                  </a:lnTo>
                  <a:lnTo>
                    <a:pt x="382711" y="206048"/>
                  </a:lnTo>
                  <a:lnTo>
                    <a:pt x="347856" y="233522"/>
                  </a:lnTo>
                  <a:lnTo>
                    <a:pt x="314270" y="262543"/>
                  </a:lnTo>
                  <a:lnTo>
                    <a:pt x="282015" y="293083"/>
                  </a:lnTo>
                  <a:lnTo>
                    <a:pt x="251153" y="325111"/>
                  </a:lnTo>
                  <a:lnTo>
                    <a:pt x="221747" y="358598"/>
                  </a:lnTo>
                  <a:lnTo>
                    <a:pt x="193860" y="393513"/>
                  </a:lnTo>
                  <a:lnTo>
                    <a:pt x="167552" y="429827"/>
                  </a:lnTo>
                  <a:lnTo>
                    <a:pt x="142888" y="467509"/>
                  </a:lnTo>
                  <a:lnTo>
                    <a:pt x="119929" y="506531"/>
                  </a:lnTo>
                  <a:lnTo>
                    <a:pt x="98737" y="546862"/>
                  </a:lnTo>
                  <a:lnTo>
                    <a:pt x="79376" y="588472"/>
                  </a:lnTo>
                  <a:lnTo>
                    <a:pt x="61906" y="631331"/>
                  </a:lnTo>
                  <a:lnTo>
                    <a:pt x="46391" y="675410"/>
                  </a:lnTo>
                  <a:lnTo>
                    <a:pt x="33034" y="720191"/>
                  </a:lnTo>
                  <a:lnTo>
                    <a:pt x="21975" y="765134"/>
                  </a:lnTo>
                  <a:lnTo>
                    <a:pt x="13181" y="810178"/>
                  </a:lnTo>
                  <a:lnTo>
                    <a:pt x="6619" y="855263"/>
                  </a:lnTo>
                  <a:lnTo>
                    <a:pt x="2257" y="900328"/>
                  </a:lnTo>
                  <a:lnTo>
                    <a:pt x="61" y="945312"/>
                  </a:lnTo>
                  <a:lnTo>
                    <a:pt x="0" y="990154"/>
                  </a:lnTo>
                  <a:lnTo>
                    <a:pt x="2038" y="1034793"/>
                  </a:lnTo>
                  <a:lnTo>
                    <a:pt x="6145" y="1079169"/>
                  </a:lnTo>
                  <a:lnTo>
                    <a:pt x="12287" y="1123221"/>
                  </a:lnTo>
                  <a:lnTo>
                    <a:pt x="20431" y="1166887"/>
                  </a:lnTo>
                  <a:lnTo>
                    <a:pt x="30544" y="1210108"/>
                  </a:lnTo>
                  <a:lnTo>
                    <a:pt x="42594" y="1252823"/>
                  </a:lnTo>
                  <a:lnTo>
                    <a:pt x="56547" y="1294970"/>
                  </a:lnTo>
                  <a:lnTo>
                    <a:pt x="72371" y="1336489"/>
                  </a:lnTo>
                  <a:lnTo>
                    <a:pt x="90033" y="1377319"/>
                  </a:lnTo>
                  <a:lnTo>
                    <a:pt x="109499" y="1417399"/>
                  </a:lnTo>
                  <a:lnTo>
                    <a:pt x="130738" y="1456669"/>
                  </a:lnTo>
                  <a:lnTo>
                    <a:pt x="153715" y="1495067"/>
                  </a:lnTo>
                  <a:lnTo>
                    <a:pt x="178399" y="1532534"/>
                  </a:lnTo>
                  <a:lnTo>
                    <a:pt x="204757" y="1569007"/>
                  </a:lnTo>
                  <a:lnTo>
                    <a:pt x="232754" y="1604427"/>
                  </a:lnTo>
                  <a:lnTo>
                    <a:pt x="262360" y="1638733"/>
                  </a:lnTo>
                  <a:lnTo>
                    <a:pt x="293540" y="1671863"/>
                  </a:lnTo>
                  <a:lnTo>
                    <a:pt x="326262" y="1703757"/>
                  </a:lnTo>
                  <a:lnTo>
                    <a:pt x="360493" y="1734354"/>
                  </a:lnTo>
                  <a:lnTo>
                    <a:pt x="396200" y="1763593"/>
                  </a:lnTo>
                  <a:lnTo>
                    <a:pt x="433350" y="1791415"/>
                  </a:lnTo>
                  <a:lnTo>
                    <a:pt x="471911" y="1817756"/>
                  </a:lnTo>
                  <a:lnTo>
                    <a:pt x="511849" y="1842558"/>
                  </a:lnTo>
                  <a:lnTo>
                    <a:pt x="553132" y="1865759"/>
                  </a:lnTo>
                  <a:lnTo>
                    <a:pt x="595726" y="1887299"/>
                  </a:lnTo>
                  <a:lnTo>
                    <a:pt x="639599" y="1907116"/>
                  </a:lnTo>
                  <a:lnTo>
                    <a:pt x="684718" y="1925150"/>
                  </a:lnTo>
                  <a:lnTo>
                    <a:pt x="731051" y="1941340"/>
                  </a:lnTo>
                  <a:lnTo>
                    <a:pt x="778050" y="1955475"/>
                  </a:lnTo>
                  <a:lnTo>
                    <a:pt x="825153" y="1967406"/>
                  </a:lnTo>
                  <a:lnTo>
                    <a:pt x="872295" y="1977161"/>
                  </a:lnTo>
                  <a:lnTo>
                    <a:pt x="919415" y="1984772"/>
                  </a:lnTo>
                  <a:lnTo>
                    <a:pt x="966451" y="1990267"/>
                  </a:lnTo>
                  <a:lnTo>
                    <a:pt x="1013340" y="1993677"/>
                  </a:lnTo>
                  <a:lnTo>
                    <a:pt x="1060019" y="1995031"/>
                  </a:lnTo>
                  <a:lnTo>
                    <a:pt x="1106427" y="1994359"/>
                  </a:lnTo>
                  <a:lnTo>
                    <a:pt x="1152501" y="1991692"/>
                  </a:lnTo>
                  <a:lnTo>
                    <a:pt x="1198179" y="1987059"/>
                  </a:lnTo>
                  <a:lnTo>
                    <a:pt x="1243399" y="1980490"/>
                  </a:lnTo>
                  <a:lnTo>
                    <a:pt x="1288097" y="1972014"/>
                  </a:lnTo>
                  <a:lnTo>
                    <a:pt x="1332213" y="1961662"/>
                  </a:lnTo>
                  <a:lnTo>
                    <a:pt x="1375682" y="1949463"/>
                  </a:lnTo>
                  <a:lnTo>
                    <a:pt x="1418444" y="1935448"/>
                  </a:lnTo>
                  <a:lnTo>
                    <a:pt x="1460436" y="1919646"/>
                  </a:lnTo>
                  <a:lnTo>
                    <a:pt x="1501595" y="1902087"/>
                  </a:lnTo>
                  <a:lnTo>
                    <a:pt x="1541860" y="1882801"/>
                  </a:lnTo>
                  <a:lnTo>
                    <a:pt x="1581167" y="1861818"/>
                  </a:lnTo>
                  <a:lnTo>
                    <a:pt x="1619455" y="1839167"/>
                  </a:lnTo>
                  <a:lnTo>
                    <a:pt x="1656660" y="1814879"/>
                  </a:lnTo>
                  <a:lnTo>
                    <a:pt x="1692722" y="1788983"/>
                  </a:lnTo>
                  <a:lnTo>
                    <a:pt x="1727577" y="1761509"/>
                  </a:lnTo>
                  <a:lnTo>
                    <a:pt x="1761164" y="1732487"/>
                  </a:lnTo>
                  <a:lnTo>
                    <a:pt x="1793419" y="1701947"/>
                  </a:lnTo>
                  <a:lnTo>
                    <a:pt x="1824280" y="1669919"/>
                  </a:lnTo>
                  <a:lnTo>
                    <a:pt x="1853686" y="1636432"/>
                  </a:lnTo>
                  <a:lnTo>
                    <a:pt x="1881574" y="1601517"/>
                  </a:lnTo>
                  <a:lnTo>
                    <a:pt x="1907881" y="1565203"/>
                  </a:lnTo>
                  <a:lnTo>
                    <a:pt x="1932545" y="1527521"/>
                  </a:lnTo>
                  <a:lnTo>
                    <a:pt x="1955504" y="1488499"/>
                  </a:lnTo>
                  <a:lnTo>
                    <a:pt x="1976696" y="1448169"/>
                  </a:lnTo>
                  <a:lnTo>
                    <a:pt x="1996058" y="1406559"/>
                  </a:lnTo>
                  <a:lnTo>
                    <a:pt x="2013527" y="1363699"/>
                  </a:lnTo>
                  <a:lnTo>
                    <a:pt x="2029042" y="1319621"/>
                  </a:lnTo>
                  <a:lnTo>
                    <a:pt x="2042400" y="1274840"/>
                  </a:lnTo>
                  <a:lnTo>
                    <a:pt x="2053459" y="1229897"/>
                  </a:lnTo>
                  <a:lnTo>
                    <a:pt x="2062253" y="1184852"/>
                  </a:lnTo>
                  <a:lnTo>
                    <a:pt x="2068814" y="1139767"/>
                  </a:lnTo>
                  <a:lnTo>
                    <a:pt x="2073176" y="1094702"/>
                  </a:lnTo>
                  <a:lnTo>
                    <a:pt x="2075372" y="1049719"/>
                  </a:lnTo>
                  <a:lnTo>
                    <a:pt x="2075434" y="1004877"/>
                  </a:lnTo>
                  <a:lnTo>
                    <a:pt x="2073395" y="960237"/>
                  </a:lnTo>
                  <a:lnTo>
                    <a:pt x="2069288" y="915862"/>
                  </a:lnTo>
                  <a:lnTo>
                    <a:pt x="2063146" y="871810"/>
                  </a:lnTo>
                  <a:lnTo>
                    <a:pt x="2055002" y="828143"/>
                  </a:lnTo>
                  <a:lnTo>
                    <a:pt x="2044889" y="784922"/>
                  </a:lnTo>
                  <a:lnTo>
                    <a:pt x="2032839" y="742208"/>
                  </a:lnTo>
                  <a:lnTo>
                    <a:pt x="2018886" y="700060"/>
                  </a:lnTo>
                  <a:lnTo>
                    <a:pt x="2003062" y="658541"/>
                  </a:lnTo>
                  <a:lnTo>
                    <a:pt x="1985401" y="617711"/>
                  </a:lnTo>
                  <a:lnTo>
                    <a:pt x="1965934" y="577631"/>
                  </a:lnTo>
                  <a:lnTo>
                    <a:pt x="1944696" y="538361"/>
                  </a:lnTo>
                  <a:lnTo>
                    <a:pt x="1921718" y="499963"/>
                  </a:lnTo>
                  <a:lnTo>
                    <a:pt x="1897034" y="462496"/>
                  </a:lnTo>
                  <a:lnTo>
                    <a:pt x="1870677" y="426023"/>
                  </a:lnTo>
                  <a:lnTo>
                    <a:pt x="1842679" y="390603"/>
                  </a:lnTo>
                  <a:lnTo>
                    <a:pt x="1813074" y="356298"/>
                  </a:lnTo>
                  <a:lnTo>
                    <a:pt x="1781893" y="323168"/>
                  </a:lnTo>
                  <a:lnTo>
                    <a:pt x="1749171" y="291274"/>
                  </a:lnTo>
                  <a:lnTo>
                    <a:pt x="1714940" y="260676"/>
                  </a:lnTo>
                  <a:lnTo>
                    <a:pt x="1679233" y="231437"/>
                  </a:lnTo>
                  <a:lnTo>
                    <a:pt x="1642083" y="203616"/>
                  </a:lnTo>
                  <a:lnTo>
                    <a:pt x="1603522" y="177274"/>
                  </a:lnTo>
                  <a:lnTo>
                    <a:pt x="1563584" y="152472"/>
                  </a:lnTo>
                  <a:lnTo>
                    <a:pt x="1522302" y="129271"/>
                  </a:lnTo>
                  <a:lnTo>
                    <a:pt x="1479707" y="107731"/>
                  </a:lnTo>
                  <a:lnTo>
                    <a:pt x="1435834" y="87914"/>
                  </a:lnTo>
                  <a:lnTo>
                    <a:pt x="1390715" y="69880"/>
                  </a:lnTo>
                  <a:lnTo>
                    <a:pt x="1344383" y="53691"/>
                  </a:lnTo>
                  <a:lnTo>
                    <a:pt x="1297383" y="39555"/>
                  </a:lnTo>
                  <a:lnTo>
                    <a:pt x="1250281" y="27625"/>
                  </a:lnTo>
                  <a:lnTo>
                    <a:pt x="1203138" y="17869"/>
                  </a:lnTo>
                  <a:lnTo>
                    <a:pt x="1156018" y="10259"/>
                  </a:lnTo>
                  <a:lnTo>
                    <a:pt x="1108982" y="4764"/>
                  </a:lnTo>
                  <a:lnTo>
                    <a:pt x="1062094" y="1354"/>
                  </a:lnTo>
                  <a:lnTo>
                    <a:pt x="1015414" y="0"/>
                  </a:lnTo>
                  <a:close/>
                </a:path>
              </a:pathLst>
            </a:custGeom>
            <a:solidFill>
              <a:srgbClr val="FFC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370997" y="7755159"/>
              <a:ext cx="1530350" cy="1185545"/>
            </a:xfrm>
            <a:custGeom>
              <a:avLst/>
              <a:gdLst/>
              <a:ahLst/>
              <a:cxnLst/>
              <a:rect l="l" t="t" r="r" b="b"/>
              <a:pathLst>
                <a:path w="1530350" h="1185545">
                  <a:moveTo>
                    <a:pt x="507619" y="671779"/>
                  </a:moveTo>
                  <a:lnTo>
                    <a:pt x="498627" y="632409"/>
                  </a:lnTo>
                  <a:lnTo>
                    <a:pt x="470115" y="594855"/>
                  </a:lnTo>
                  <a:lnTo>
                    <a:pt x="427939" y="572833"/>
                  </a:lnTo>
                  <a:lnTo>
                    <a:pt x="399681" y="567474"/>
                  </a:lnTo>
                  <a:lnTo>
                    <a:pt x="385521" y="567664"/>
                  </a:lnTo>
                  <a:lnTo>
                    <a:pt x="344766" y="578700"/>
                  </a:lnTo>
                  <a:lnTo>
                    <a:pt x="321919" y="593344"/>
                  </a:lnTo>
                  <a:lnTo>
                    <a:pt x="318236" y="579691"/>
                  </a:lnTo>
                  <a:lnTo>
                    <a:pt x="296824" y="544487"/>
                  </a:lnTo>
                  <a:lnTo>
                    <a:pt x="271919" y="525132"/>
                  </a:lnTo>
                  <a:lnTo>
                    <a:pt x="261645" y="519684"/>
                  </a:lnTo>
                  <a:lnTo>
                    <a:pt x="247243" y="514121"/>
                  </a:lnTo>
                  <a:lnTo>
                    <a:pt x="234708" y="510717"/>
                  </a:lnTo>
                  <a:lnTo>
                    <a:pt x="222427" y="508762"/>
                  </a:lnTo>
                  <a:lnTo>
                    <a:pt x="210413" y="508254"/>
                  </a:lnTo>
                  <a:lnTo>
                    <a:pt x="198653" y="509168"/>
                  </a:lnTo>
                  <a:lnTo>
                    <a:pt x="187363" y="511390"/>
                  </a:lnTo>
                  <a:lnTo>
                    <a:pt x="176745" y="514794"/>
                  </a:lnTo>
                  <a:lnTo>
                    <a:pt x="166801" y="519379"/>
                  </a:lnTo>
                  <a:lnTo>
                    <a:pt x="157530" y="525132"/>
                  </a:lnTo>
                  <a:lnTo>
                    <a:pt x="168402" y="491667"/>
                  </a:lnTo>
                  <a:lnTo>
                    <a:pt x="86664" y="465112"/>
                  </a:lnTo>
                  <a:lnTo>
                    <a:pt x="0" y="731837"/>
                  </a:lnTo>
                  <a:lnTo>
                    <a:pt x="81737" y="758393"/>
                  </a:lnTo>
                  <a:lnTo>
                    <a:pt x="128803" y="613562"/>
                  </a:lnTo>
                  <a:lnTo>
                    <a:pt x="133604" y="601662"/>
                  </a:lnTo>
                  <a:lnTo>
                    <a:pt x="164846" y="574332"/>
                  </a:lnTo>
                  <a:lnTo>
                    <a:pt x="175018" y="572757"/>
                  </a:lnTo>
                  <a:lnTo>
                    <a:pt x="185902" y="573379"/>
                  </a:lnTo>
                  <a:lnTo>
                    <a:pt x="224993" y="593877"/>
                  </a:lnTo>
                  <a:lnTo>
                    <a:pt x="235115" y="622808"/>
                  </a:lnTo>
                  <a:lnTo>
                    <a:pt x="234200" y="634352"/>
                  </a:lnTo>
                  <a:lnTo>
                    <a:pt x="231089" y="646798"/>
                  </a:lnTo>
                  <a:lnTo>
                    <a:pt x="184035" y="791641"/>
                  </a:lnTo>
                  <a:lnTo>
                    <a:pt x="265290" y="818032"/>
                  </a:lnTo>
                  <a:lnTo>
                    <a:pt x="312356" y="673201"/>
                  </a:lnTo>
                  <a:lnTo>
                    <a:pt x="338937" y="637717"/>
                  </a:lnTo>
                  <a:lnTo>
                    <a:pt x="358571" y="632409"/>
                  </a:lnTo>
                  <a:lnTo>
                    <a:pt x="369455" y="633018"/>
                  </a:lnTo>
                  <a:lnTo>
                    <a:pt x="408533" y="653516"/>
                  </a:lnTo>
                  <a:lnTo>
                    <a:pt x="418680" y="682447"/>
                  </a:lnTo>
                  <a:lnTo>
                    <a:pt x="417753" y="693991"/>
                  </a:lnTo>
                  <a:lnTo>
                    <a:pt x="414642" y="706437"/>
                  </a:lnTo>
                  <a:lnTo>
                    <a:pt x="367576" y="851268"/>
                  </a:lnTo>
                  <a:lnTo>
                    <a:pt x="448843" y="877671"/>
                  </a:lnTo>
                  <a:lnTo>
                    <a:pt x="499478" y="721855"/>
                  </a:lnTo>
                  <a:lnTo>
                    <a:pt x="505866" y="695947"/>
                  </a:lnTo>
                  <a:lnTo>
                    <a:pt x="507619" y="671779"/>
                  </a:lnTo>
                  <a:close/>
                </a:path>
                <a:path w="1530350" h="1185545">
                  <a:moveTo>
                    <a:pt x="801243" y="63131"/>
                  </a:moveTo>
                  <a:lnTo>
                    <a:pt x="719505" y="36563"/>
                  </a:lnTo>
                  <a:lnTo>
                    <a:pt x="707224" y="74333"/>
                  </a:lnTo>
                  <a:lnTo>
                    <a:pt x="703757" y="63398"/>
                  </a:lnTo>
                  <a:lnTo>
                    <a:pt x="698779" y="52959"/>
                  </a:lnTo>
                  <a:lnTo>
                    <a:pt x="692277" y="43027"/>
                  </a:lnTo>
                  <a:lnTo>
                    <a:pt x="684263" y="33591"/>
                  </a:lnTo>
                  <a:lnTo>
                    <a:pt x="680808" y="30441"/>
                  </a:lnTo>
                  <a:lnTo>
                    <a:pt x="680808" y="141185"/>
                  </a:lnTo>
                  <a:lnTo>
                    <a:pt x="679805" y="155105"/>
                  </a:lnTo>
                  <a:lnTo>
                    <a:pt x="663028" y="195922"/>
                  </a:lnTo>
                  <a:lnTo>
                    <a:pt x="620382" y="219849"/>
                  </a:lnTo>
                  <a:lnTo>
                    <a:pt x="608507" y="219659"/>
                  </a:lnTo>
                  <a:lnTo>
                    <a:pt x="567283" y="196342"/>
                  </a:lnTo>
                  <a:lnTo>
                    <a:pt x="555015" y="160362"/>
                  </a:lnTo>
                  <a:lnTo>
                    <a:pt x="556031" y="146405"/>
                  </a:lnTo>
                  <a:lnTo>
                    <a:pt x="572808" y="105638"/>
                  </a:lnTo>
                  <a:lnTo>
                    <a:pt x="615340" y="82067"/>
                  </a:lnTo>
                  <a:lnTo>
                    <a:pt x="627202" y="82296"/>
                  </a:lnTo>
                  <a:lnTo>
                    <a:pt x="668451" y="105498"/>
                  </a:lnTo>
                  <a:lnTo>
                    <a:pt x="680808" y="141185"/>
                  </a:lnTo>
                  <a:lnTo>
                    <a:pt x="680808" y="30441"/>
                  </a:lnTo>
                  <a:lnTo>
                    <a:pt x="638517" y="6032"/>
                  </a:lnTo>
                  <a:lnTo>
                    <a:pt x="605739" y="0"/>
                  </a:lnTo>
                  <a:lnTo>
                    <a:pt x="589483" y="508"/>
                  </a:lnTo>
                  <a:lnTo>
                    <a:pt x="542772" y="15875"/>
                  </a:lnTo>
                  <a:lnTo>
                    <a:pt x="503453" y="51358"/>
                  </a:lnTo>
                  <a:lnTo>
                    <a:pt x="483920" y="85013"/>
                  </a:lnTo>
                  <a:lnTo>
                    <a:pt x="471004" y="124802"/>
                  </a:lnTo>
                  <a:lnTo>
                    <a:pt x="467004" y="163525"/>
                  </a:lnTo>
                  <a:lnTo>
                    <a:pt x="468515" y="182003"/>
                  </a:lnTo>
                  <a:lnTo>
                    <a:pt x="485495" y="230530"/>
                  </a:lnTo>
                  <a:lnTo>
                    <a:pt x="519201" y="265912"/>
                  </a:lnTo>
                  <a:lnTo>
                    <a:pt x="562800" y="283972"/>
                  </a:lnTo>
                  <a:lnTo>
                    <a:pt x="589394" y="286270"/>
                  </a:lnTo>
                  <a:lnTo>
                    <a:pt x="602094" y="284861"/>
                  </a:lnTo>
                  <a:lnTo>
                    <a:pt x="614159" y="281940"/>
                  </a:lnTo>
                  <a:lnTo>
                    <a:pt x="625348" y="277749"/>
                  </a:lnTo>
                  <a:lnTo>
                    <a:pt x="635660" y="272275"/>
                  </a:lnTo>
                  <a:lnTo>
                    <a:pt x="645109" y="265531"/>
                  </a:lnTo>
                  <a:lnTo>
                    <a:pt x="632841" y="303288"/>
                  </a:lnTo>
                  <a:lnTo>
                    <a:pt x="714565" y="329857"/>
                  </a:lnTo>
                  <a:lnTo>
                    <a:pt x="735469" y="265531"/>
                  </a:lnTo>
                  <a:lnTo>
                    <a:pt x="750316" y="219849"/>
                  </a:lnTo>
                  <a:lnTo>
                    <a:pt x="795083" y="82067"/>
                  </a:lnTo>
                  <a:lnTo>
                    <a:pt x="797598" y="74333"/>
                  </a:lnTo>
                  <a:lnTo>
                    <a:pt x="801243" y="63131"/>
                  </a:lnTo>
                  <a:close/>
                </a:path>
                <a:path w="1530350" h="1185545">
                  <a:moveTo>
                    <a:pt x="818553" y="788276"/>
                  </a:moveTo>
                  <a:lnTo>
                    <a:pt x="803363" y="734783"/>
                  </a:lnTo>
                  <a:lnTo>
                    <a:pt x="767905" y="692645"/>
                  </a:lnTo>
                  <a:lnTo>
                    <a:pt x="735253" y="672782"/>
                  </a:lnTo>
                  <a:lnTo>
                    <a:pt x="732548" y="671741"/>
                  </a:lnTo>
                  <a:lnTo>
                    <a:pt x="732548" y="791108"/>
                  </a:lnTo>
                  <a:lnTo>
                    <a:pt x="731253" y="805319"/>
                  </a:lnTo>
                  <a:lnTo>
                    <a:pt x="713981" y="847750"/>
                  </a:lnTo>
                  <a:lnTo>
                    <a:pt x="672439" y="871588"/>
                  </a:lnTo>
                  <a:lnTo>
                    <a:pt x="660984" y="871435"/>
                  </a:lnTo>
                  <a:lnTo>
                    <a:pt x="621804" y="849185"/>
                  </a:lnTo>
                  <a:lnTo>
                    <a:pt x="611136" y="814273"/>
                  </a:lnTo>
                  <a:lnTo>
                    <a:pt x="612521" y="800100"/>
                  </a:lnTo>
                  <a:lnTo>
                    <a:pt x="629691" y="757364"/>
                  </a:lnTo>
                  <a:lnTo>
                    <a:pt x="670242" y="733399"/>
                  </a:lnTo>
                  <a:lnTo>
                    <a:pt x="681697" y="733602"/>
                  </a:lnTo>
                  <a:lnTo>
                    <a:pt x="721309" y="756005"/>
                  </a:lnTo>
                  <a:lnTo>
                    <a:pt x="732548" y="791108"/>
                  </a:lnTo>
                  <a:lnTo>
                    <a:pt x="732548" y="671741"/>
                  </a:lnTo>
                  <a:lnTo>
                    <a:pt x="716483" y="665530"/>
                  </a:lnTo>
                  <a:lnTo>
                    <a:pt x="697014" y="660361"/>
                  </a:lnTo>
                  <a:lnTo>
                    <a:pt x="677837" y="657593"/>
                  </a:lnTo>
                  <a:lnTo>
                    <a:pt x="658926" y="657225"/>
                  </a:lnTo>
                  <a:lnTo>
                    <a:pt x="640295" y="659269"/>
                  </a:lnTo>
                  <a:lnTo>
                    <a:pt x="589686" y="679640"/>
                  </a:lnTo>
                  <a:lnTo>
                    <a:pt x="550379" y="720483"/>
                  </a:lnTo>
                  <a:lnTo>
                    <a:pt x="533285" y="757669"/>
                  </a:lnTo>
                  <a:lnTo>
                    <a:pt x="525106" y="798080"/>
                  </a:lnTo>
                  <a:lnTo>
                    <a:pt x="525018" y="817410"/>
                  </a:lnTo>
                  <a:lnTo>
                    <a:pt x="527596" y="836155"/>
                  </a:lnTo>
                  <a:lnTo>
                    <a:pt x="549490" y="885875"/>
                  </a:lnTo>
                  <a:lnTo>
                    <a:pt x="590499" y="923315"/>
                  </a:lnTo>
                  <a:lnTo>
                    <a:pt x="626364" y="939596"/>
                  </a:lnTo>
                  <a:lnTo>
                    <a:pt x="665073" y="947534"/>
                  </a:lnTo>
                  <a:lnTo>
                    <a:pt x="684060" y="947928"/>
                  </a:lnTo>
                  <a:lnTo>
                    <a:pt x="702792" y="945921"/>
                  </a:lnTo>
                  <a:lnTo>
                    <a:pt x="753757" y="925677"/>
                  </a:lnTo>
                  <a:lnTo>
                    <a:pt x="793356" y="884923"/>
                  </a:lnTo>
                  <a:lnTo>
                    <a:pt x="810526" y="847712"/>
                  </a:lnTo>
                  <a:lnTo>
                    <a:pt x="818540" y="807618"/>
                  </a:lnTo>
                  <a:lnTo>
                    <a:pt x="818553" y="788276"/>
                  </a:lnTo>
                  <a:close/>
                </a:path>
                <a:path w="1530350" h="1185545">
                  <a:moveTo>
                    <a:pt x="1063675" y="779386"/>
                  </a:moveTo>
                  <a:lnTo>
                    <a:pt x="1050569" y="776008"/>
                  </a:lnTo>
                  <a:lnTo>
                    <a:pt x="1037551" y="774407"/>
                  </a:lnTo>
                  <a:lnTo>
                    <a:pt x="1024610" y="774573"/>
                  </a:lnTo>
                  <a:lnTo>
                    <a:pt x="987158" y="785126"/>
                  </a:lnTo>
                  <a:lnTo>
                    <a:pt x="964641" y="799528"/>
                  </a:lnTo>
                  <a:lnTo>
                    <a:pt x="979093" y="755078"/>
                  </a:lnTo>
                  <a:lnTo>
                    <a:pt x="897356" y="728522"/>
                  </a:lnTo>
                  <a:lnTo>
                    <a:pt x="810691" y="995248"/>
                  </a:lnTo>
                  <a:lnTo>
                    <a:pt x="892429" y="1021803"/>
                  </a:lnTo>
                  <a:lnTo>
                    <a:pt x="932649" y="898004"/>
                  </a:lnTo>
                  <a:lnTo>
                    <a:pt x="938568" y="883056"/>
                  </a:lnTo>
                  <a:lnTo>
                    <a:pt x="973404" y="853897"/>
                  </a:lnTo>
                  <a:lnTo>
                    <a:pt x="985253" y="853198"/>
                  </a:lnTo>
                  <a:lnTo>
                    <a:pt x="998486" y="854773"/>
                  </a:lnTo>
                  <a:lnTo>
                    <a:pt x="1013091" y="858608"/>
                  </a:lnTo>
                  <a:lnTo>
                    <a:pt x="1035558" y="865911"/>
                  </a:lnTo>
                  <a:lnTo>
                    <a:pt x="1039685" y="853198"/>
                  </a:lnTo>
                  <a:lnTo>
                    <a:pt x="1057122" y="799528"/>
                  </a:lnTo>
                  <a:lnTo>
                    <a:pt x="1063675" y="779386"/>
                  </a:lnTo>
                  <a:close/>
                </a:path>
                <a:path w="1530350" h="1185545">
                  <a:moveTo>
                    <a:pt x="1098169" y="229831"/>
                  </a:moveTo>
                  <a:lnTo>
                    <a:pt x="1095743" y="207556"/>
                  </a:lnTo>
                  <a:lnTo>
                    <a:pt x="1089202" y="187921"/>
                  </a:lnTo>
                  <a:lnTo>
                    <a:pt x="1088898" y="186982"/>
                  </a:lnTo>
                  <a:lnTo>
                    <a:pt x="1063612" y="153593"/>
                  </a:lnTo>
                  <a:lnTo>
                    <a:pt x="1023950" y="132321"/>
                  </a:lnTo>
                  <a:lnTo>
                    <a:pt x="985596" y="126250"/>
                  </a:lnTo>
                  <a:lnTo>
                    <a:pt x="973302" y="127228"/>
                  </a:lnTo>
                  <a:lnTo>
                    <a:pt x="961491" y="129590"/>
                  </a:lnTo>
                  <a:lnTo>
                    <a:pt x="950468" y="133223"/>
                  </a:lnTo>
                  <a:lnTo>
                    <a:pt x="940219" y="138137"/>
                  </a:lnTo>
                  <a:lnTo>
                    <a:pt x="930744" y="144310"/>
                  </a:lnTo>
                  <a:lnTo>
                    <a:pt x="942238" y="108940"/>
                  </a:lnTo>
                  <a:lnTo>
                    <a:pt x="860501" y="82384"/>
                  </a:lnTo>
                  <a:lnTo>
                    <a:pt x="773836" y="349110"/>
                  </a:lnTo>
                  <a:lnTo>
                    <a:pt x="855573" y="375666"/>
                  </a:lnTo>
                  <a:lnTo>
                    <a:pt x="902639" y="230835"/>
                  </a:lnTo>
                  <a:lnTo>
                    <a:pt x="907605" y="218478"/>
                  </a:lnTo>
                  <a:lnTo>
                    <a:pt x="939647" y="189725"/>
                  </a:lnTo>
                  <a:lnTo>
                    <a:pt x="949871" y="187921"/>
                  </a:lnTo>
                  <a:lnTo>
                    <a:pt x="960691" y="188366"/>
                  </a:lnTo>
                  <a:lnTo>
                    <a:pt x="999159" y="209054"/>
                  </a:lnTo>
                  <a:lnTo>
                    <a:pt x="1009192" y="239166"/>
                  </a:lnTo>
                  <a:lnTo>
                    <a:pt x="1008164" y="251155"/>
                  </a:lnTo>
                  <a:lnTo>
                    <a:pt x="1004925" y="264071"/>
                  </a:lnTo>
                  <a:lnTo>
                    <a:pt x="957872" y="408901"/>
                  </a:lnTo>
                  <a:lnTo>
                    <a:pt x="1039126" y="435305"/>
                  </a:lnTo>
                  <a:lnTo>
                    <a:pt x="1089761" y="279488"/>
                  </a:lnTo>
                  <a:lnTo>
                    <a:pt x="1096175" y="253809"/>
                  </a:lnTo>
                  <a:lnTo>
                    <a:pt x="1098169" y="229831"/>
                  </a:lnTo>
                  <a:close/>
                </a:path>
                <a:path w="1530350" h="1185545">
                  <a:moveTo>
                    <a:pt x="1319517" y="957059"/>
                  </a:moveTo>
                  <a:lnTo>
                    <a:pt x="1312595" y="912761"/>
                  </a:lnTo>
                  <a:lnTo>
                    <a:pt x="1285265" y="868311"/>
                  </a:lnTo>
                  <a:lnTo>
                    <a:pt x="1240218" y="836815"/>
                  </a:lnTo>
                  <a:lnTo>
                    <a:pt x="1237310" y="835698"/>
                  </a:lnTo>
                  <a:lnTo>
                    <a:pt x="1237310" y="937018"/>
                  </a:lnTo>
                  <a:lnTo>
                    <a:pt x="1237119" y="946785"/>
                  </a:lnTo>
                  <a:lnTo>
                    <a:pt x="1234770" y="957059"/>
                  </a:lnTo>
                  <a:lnTo>
                    <a:pt x="1132484" y="923823"/>
                  </a:lnTo>
                  <a:lnTo>
                    <a:pt x="1138212" y="914184"/>
                  </a:lnTo>
                  <a:lnTo>
                    <a:pt x="1170101" y="892746"/>
                  </a:lnTo>
                  <a:lnTo>
                    <a:pt x="1179576" y="891692"/>
                  </a:lnTo>
                  <a:lnTo>
                    <a:pt x="1189367" y="892403"/>
                  </a:lnTo>
                  <a:lnTo>
                    <a:pt x="1225448" y="911034"/>
                  </a:lnTo>
                  <a:lnTo>
                    <a:pt x="1237310" y="937018"/>
                  </a:lnTo>
                  <a:lnTo>
                    <a:pt x="1237310" y="835698"/>
                  </a:lnTo>
                  <a:lnTo>
                    <a:pt x="1221727" y="829691"/>
                  </a:lnTo>
                  <a:lnTo>
                    <a:pt x="1202105" y="824471"/>
                  </a:lnTo>
                  <a:lnTo>
                    <a:pt x="1182954" y="821715"/>
                  </a:lnTo>
                  <a:lnTo>
                    <a:pt x="1164259" y="821423"/>
                  </a:lnTo>
                  <a:lnTo>
                    <a:pt x="1146022" y="823582"/>
                  </a:lnTo>
                  <a:lnTo>
                    <a:pt x="1097013" y="844321"/>
                  </a:lnTo>
                  <a:lnTo>
                    <a:pt x="1059243" y="885494"/>
                  </a:lnTo>
                  <a:lnTo>
                    <a:pt x="1042339" y="923074"/>
                  </a:lnTo>
                  <a:lnTo>
                    <a:pt x="1033995" y="963434"/>
                  </a:lnTo>
                  <a:lnTo>
                    <a:pt x="1033678" y="982687"/>
                  </a:lnTo>
                  <a:lnTo>
                    <a:pt x="1035951" y="1001331"/>
                  </a:lnTo>
                  <a:lnTo>
                    <a:pt x="1056767" y="1050696"/>
                  </a:lnTo>
                  <a:lnTo>
                    <a:pt x="1096886" y="1087843"/>
                  </a:lnTo>
                  <a:lnTo>
                    <a:pt x="1132573" y="1104061"/>
                  </a:lnTo>
                  <a:lnTo>
                    <a:pt x="1180020" y="1112050"/>
                  </a:lnTo>
                  <a:lnTo>
                    <a:pt x="1195247" y="1111224"/>
                  </a:lnTo>
                  <a:lnTo>
                    <a:pt x="1237195" y="1099375"/>
                  </a:lnTo>
                  <a:lnTo>
                    <a:pt x="1271714" y="1074889"/>
                  </a:lnTo>
                  <a:lnTo>
                    <a:pt x="1289215" y="1052957"/>
                  </a:lnTo>
                  <a:lnTo>
                    <a:pt x="1248295" y="1039660"/>
                  </a:lnTo>
                  <a:lnTo>
                    <a:pt x="1202220" y="1024699"/>
                  </a:lnTo>
                  <a:lnTo>
                    <a:pt x="1191412" y="1033665"/>
                  </a:lnTo>
                  <a:lnTo>
                    <a:pt x="1179322" y="1038656"/>
                  </a:lnTo>
                  <a:lnTo>
                    <a:pt x="1141679" y="1032662"/>
                  </a:lnTo>
                  <a:lnTo>
                    <a:pt x="1116990" y="1002931"/>
                  </a:lnTo>
                  <a:lnTo>
                    <a:pt x="1115072" y="992619"/>
                  </a:lnTo>
                  <a:lnTo>
                    <a:pt x="1115161" y="981329"/>
                  </a:lnTo>
                  <a:lnTo>
                    <a:pt x="1117244" y="969073"/>
                  </a:lnTo>
                  <a:lnTo>
                    <a:pt x="1302232" y="1029182"/>
                  </a:lnTo>
                  <a:lnTo>
                    <a:pt x="1305877" y="1021207"/>
                  </a:lnTo>
                  <a:lnTo>
                    <a:pt x="1319085" y="969073"/>
                  </a:lnTo>
                  <a:lnTo>
                    <a:pt x="1319415" y="966724"/>
                  </a:lnTo>
                  <a:lnTo>
                    <a:pt x="1319517" y="957059"/>
                  </a:lnTo>
                  <a:close/>
                </a:path>
                <a:path w="1530350" h="1185545">
                  <a:moveTo>
                    <a:pt x="1437881" y="1135227"/>
                  </a:moveTo>
                  <a:lnTo>
                    <a:pt x="1411681" y="1097343"/>
                  </a:lnTo>
                  <a:lnTo>
                    <a:pt x="1381302" y="1090155"/>
                  </a:lnTo>
                  <a:lnTo>
                    <a:pt x="1371701" y="1091501"/>
                  </a:lnTo>
                  <a:lnTo>
                    <a:pt x="1338529" y="1122362"/>
                  </a:lnTo>
                  <a:lnTo>
                    <a:pt x="1336370" y="1140612"/>
                  </a:lnTo>
                  <a:lnTo>
                    <a:pt x="1338211" y="1149451"/>
                  </a:lnTo>
                  <a:lnTo>
                    <a:pt x="1373009" y="1182179"/>
                  </a:lnTo>
                  <a:lnTo>
                    <a:pt x="1393215" y="1185252"/>
                  </a:lnTo>
                  <a:lnTo>
                    <a:pt x="1402702" y="1183957"/>
                  </a:lnTo>
                  <a:lnTo>
                    <a:pt x="1435569" y="1153883"/>
                  </a:lnTo>
                  <a:lnTo>
                    <a:pt x="1437881" y="1135227"/>
                  </a:lnTo>
                  <a:close/>
                </a:path>
                <a:path w="1530350" h="1185545">
                  <a:moveTo>
                    <a:pt x="1476235" y="186270"/>
                  </a:moveTo>
                  <a:lnTo>
                    <a:pt x="1394498" y="159702"/>
                  </a:lnTo>
                  <a:lnTo>
                    <a:pt x="1354264" y="283514"/>
                  </a:lnTo>
                  <a:lnTo>
                    <a:pt x="1350340" y="272465"/>
                  </a:lnTo>
                  <a:lnTo>
                    <a:pt x="1344942" y="261988"/>
                  </a:lnTo>
                  <a:lnTo>
                    <a:pt x="1338072" y="252095"/>
                  </a:lnTo>
                  <a:lnTo>
                    <a:pt x="1329728" y="242773"/>
                  </a:lnTo>
                  <a:lnTo>
                    <a:pt x="1327543" y="240855"/>
                  </a:lnTo>
                  <a:lnTo>
                    <a:pt x="1327543" y="351332"/>
                  </a:lnTo>
                  <a:lnTo>
                    <a:pt x="1326540" y="365239"/>
                  </a:lnTo>
                  <a:lnTo>
                    <a:pt x="1309763" y="406057"/>
                  </a:lnTo>
                  <a:lnTo>
                    <a:pt x="1267104" y="429983"/>
                  </a:lnTo>
                  <a:lnTo>
                    <a:pt x="1255229" y="429793"/>
                  </a:lnTo>
                  <a:lnTo>
                    <a:pt x="1214018" y="406476"/>
                  </a:lnTo>
                  <a:lnTo>
                    <a:pt x="1201750" y="370497"/>
                  </a:lnTo>
                  <a:lnTo>
                    <a:pt x="1202766" y="356539"/>
                  </a:lnTo>
                  <a:lnTo>
                    <a:pt x="1219530" y="315772"/>
                  </a:lnTo>
                  <a:lnTo>
                    <a:pt x="1262062" y="292201"/>
                  </a:lnTo>
                  <a:lnTo>
                    <a:pt x="1273924" y="292442"/>
                  </a:lnTo>
                  <a:lnTo>
                    <a:pt x="1315173" y="315633"/>
                  </a:lnTo>
                  <a:lnTo>
                    <a:pt x="1327543" y="351332"/>
                  </a:lnTo>
                  <a:lnTo>
                    <a:pt x="1327543" y="240855"/>
                  </a:lnTo>
                  <a:lnTo>
                    <a:pt x="1285252" y="216166"/>
                  </a:lnTo>
                  <a:lnTo>
                    <a:pt x="1252461" y="210146"/>
                  </a:lnTo>
                  <a:lnTo>
                    <a:pt x="1236218" y="210642"/>
                  </a:lnTo>
                  <a:lnTo>
                    <a:pt x="1189494" y="226021"/>
                  </a:lnTo>
                  <a:lnTo>
                    <a:pt x="1150188" y="261493"/>
                  </a:lnTo>
                  <a:lnTo>
                    <a:pt x="1130655" y="295160"/>
                  </a:lnTo>
                  <a:lnTo>
                    <a:pt x="1117739" y="334937"/>
                  </a:lnTo>
                  <a:lnTo>
                    <a:pt x="1113739" y="373659"/>
                  </a:lnTo>
                  <a:lnTo>
                    <a:pt x="1115250" y="392137"/>
                  </a:lnTo>
                  <a:lnTo>
                    <a:pt x="1132230" y="440664"/>
                  </a:lnTo>
                  <a:lnTo>
                    <a:pt x="1166050" y="476084"/>
                  </a:lnTo>
                  <a:lnTo>
                    <a:pt x="1210005" y="494271"/>
                  </a:lnTo>
                  <a:lnTo>
                    <a:pt x="1236611" y="496570"/>
                  </a:lnTo>
                  <a:lnTo>
                    <a:pt x="1249311" y="495147"/>
                  </a:lnTo>
                  <a:lnTo>
                    <a:pt x="1261351" y="492188"/>
                  </a:lnTo>
                  <a:lnTo>
                    <a:pt x="1272476" y="487883"/>
                  </a:lnTo>
                  <a:lnTo>
                    <a:pt x="1282687" y="482219"/>
                  </a:lnTo>
                  <a:lnTo>
                    <a:pt x="1291983" y="475195"/>
                  </a:lnTo>
                  <a:lnTo>
                    <a:pt x="1279563" y="513435"/>
                  </a:lnTo>
                  <a:lnTo>
                    <a:pt x="1361300" y="539991"/>
                  </a:lnTo>
                  <a:lnTo>
                    <a:pt x="1382356" y="475195"/>
                  </a:lnTo>
                  <a:lnTo>
                    <a:pt x="1397050" y="429983"/>
                  </a:lnTo>
                  <a:lnTo>
                    <a:pt x="1441818" y="292201"/>
                  </a:lnTo>
                  <a:lnTo>
                    <a:pt x="1444637" y="283514"/>
                  </a:lnTo>
                  <a:lnTo>
                    <a:pt x="1476235" y="186270"/>
                  </a:lnTo>
                  <a:close/>
                </a:path>
                <a:path w="1530350" h="1185545">
                  <a:moveTo>
                    <a:pt x="1530184" y="844829"/>
                  </a:moveTo>
                  <a:lnTo>
                    <a:pt x="1441742" y="816102"/>
                  </a:lnTo>
                  <a:lnTo>
                    <a:pt x="1376908" y="1048169"/>
                  </a:lnTo>
                  <a:lnTo>
                    <a:pt x="1446225" y="1070686"/>
                  </a:lnTo>
                  <a:lnTo>
                    <a:pt x="1530184" y="8448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2830" y="0"/>
            <a:ext cx="9901258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5"/>
              </a:spcBef>
            </a:pPr>
            <a:r>
              <a:rPr dirty="0">
                <a:solidFill>
                  <a:srgbClr val="00DDF0"/>
                </a:solidFill>
              </a:rPr>
              <a:t>Our Zest </a:t>
            </a:r>
            <a:r>
              <a:rPr spc="-10" dirty="0">
                <a:solidFill>
                  <a:srgbClr val="00DDF0"/>
                </a:solidFill>
              </a:rPr>
              <a:t>Groups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9890" y="10296933"/>
            <a:ext cx="4799330" cy="48795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www.brightshadow.org.uk</a:t>
            </a:r>
            <a:endParaRPr sz="2950" dirty="0">
              <a:latin typeface="Poppins Light"/>
              <a:cs typeface="Poppins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984" y="3279346"/>
            <a:ext cx="678815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“You</a:t>
            </a:r>
            <a:r>
              <a:rPr sz="4950" b="1" spc="-114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come</a:t>
            </a:r>
            <a:r>
              <a:rPr sz="4950" b="1" spc="-1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in</a:t>
            </a:r>
            <a:r>
              <a:rPr sz="4950" b="1" spc="-1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Poppins"/>
                <a:cs typeface="Poppins"/>
              </a:rPr>
              <a:t>feeling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low</a:t>
            </a:r>
            <a:r>
              <a:rPr sz="4950" b="1" spc="-9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and</a:t>
            </a:r>
            <a:r>
              <a:rPr sz="4950" b="1" spc="-8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you</a:t>
            </a:r>
            <a:r>
              <a:rPr sz="4950" b="1" spc="-9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leave</a:t>
            </a:r>
            <a:r>
              <a:rPr sz="4950" b="1" spc="-8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spc="-25" dirty="0">
                <a:solidFill>
                  <a:srgbClr val="FFFFFF"/>
                </a:solidFill>
                <a:latin typeface="Poppins"/>
                <a:cs typeface="Poppins"/>
              </a:rPr>
              <a:t>on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a</a:t>
            </a:r>
            <a:r>
              <a:rPr sz="4950" b="1" spc="-4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Poppins"/>
                <a:cs typeface="Poppins"/>
              </a:rPr>
              <a:t>high…”</a:t>
            </a:r>
            <a:endParaRPr sz="4950">
              <a:latin typeface="Poppins"/>
              <a:cs typeface="Poppi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1984" y="6546262"/>
            <a:ext cx="8669655" cy="3493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3030">
              <a:lnSpc>
                <a:spcPct val="100600"/>
              </a:lnSpc>
              <a:spcBef>
                <a:spcPts val="95"/>
              </a:spcBef>
            </a:pP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Zest Groups are safe and accessible. </a:t>
            </a:r>
            <a:r>
              <a:rPr sz="2950" b="1" spc="-20" dirty="0">
                <a:solidFill>
                  <a:srgbClr val="FFFFFF"/>
                </a:solidFill>
                <a:latin typeface="Poppins"/>
                <a:cs typeface="Poppins"/>
              </a:rPr>
              <a:t>They 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introduce a rich mix of arts experiences </a:t>
            </a:r>
            <a:r>
              <a:rPr sz="2950" b="1" spc="-20" dirty="0">
                <a:solidFill>
                  <a:srgbClr val="FFFFFF"/>
                </a:solidFill>
                <a:latin typeface="Poppins"/>
                <a:cs typeface="Poppins"/>
              </a:rPr>
              <a:t>that 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are mood-boosting, invigorating and </a:t>
            </a:r>
            <a:r>
              <a:rPr sz="2950" b="1" spc="-10" dirty="0">
                <a:solidFill>
                  <a:srgbClr val="FFFFFF"/>
                </a:solidFill>
                <a:latin typeface="Poppins"/>
                <a:cs typeface="Poppins"/>
              </a:rPr>
              <a:t>which 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enhance communication and </a:t>
            </a:r>
            <a:r>
              <a:rPr sz="2950" b="1" spc="-10" dirty="0">
                <a:solidFill>
                  <a:srgbClr val="FFFFFF"/>
                </a:solidFill>
                <a:latin typeface="Poppins"/>
                <a:cs typeface="Poppins"/>
              </a:rPr>
              <a:t>relationships.</a:t>
            </a:r>
            <a:endParaRPr sz="2950">
              <a:latin typeface="Poppins"/>
              <a:cs typeface="Poppins"/>
            </a:endParaRPr>
          </a:p>
          <a:p>
            <a:pPr marL="12700" marR="5080">
              <a:lnSpc>
                <a:spcPct val="100600"/>
              </a:lnSpc>
              <a:spcBef>
                <a:spcPts val="2375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They</a:t>
            </a:r>
            <a:r>
              <a:rPr sz="2950" spc="-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bring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life,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energy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fun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communities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are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affirming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exciting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way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5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endParaRPr sz="2950">
              <a:latin typeface="Poppins Light"/>
              <a:cs typeface="Poppins Ligh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help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people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continue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lead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fulfilling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lives.</a:t>
            </a:r>
            <a:endParaRPr sz="2950">
              <a:latin typeface="Poppins Light"/>
              <a:cs typeface="Poppi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72452" y="10396359"/>
            <a:ext cx="253365" cy="337820"/>
          </a:xfrm>
          <a:custGeom>
            <a:avLst/>
            <a:gdLst/>
            <a:ahLst/>
            <a:cxnLst/>
            <a:rect l="l" t="t" r="r" b="b"/>
            <a:pathLst>
              <a:path w="253365" h="337820">
                <a:moveTo>
                  <a:pt x="128373" y="0"/>
                </a:moveTo>
                <a:lnTo>
                  <a:pt x="84467" y="6232"/>
                </a:lnTo>
                <a:lnTo>
                  <a:pt x="47024" y="24826"/>
                </a:lnTo>
                <a:lnTo>
                  <a:pt x="21058" y="53271"/>
                </a:lnTo>
                <a:lnTo>
                  <a:pt x="12345" y="88102"/>
                </a:lnTo>
                <a:lnTo>
                  <a:pt x="19470" y="118476"/>
                </a:lnTo>
                <a:lnTo>
                  <a:pt x="40819" y="143257"/>
                </a:lnTo>
                <a:lnTo>
                  <a:pt x="76348" y="162376"/>
                </a:lnTo>
                <a:lnTo>
                  <a:pt x="126017" y="175764"/>
                </a:lnTo>
                <a:lnTo>
                  <a:pt x="126320" y="175690"/>
                </a:lnTo>
                <a:lnTo>
                  <a:pt x="169463" y="186862"/>
                </a:lnTo>
                <a:lnTo>
                  <a:pt x="200386" y="201900"/>
                </a:lnTo>
                <a:lnTo>
                  <a:pt x="219003" y="220749"/>
                </a:lnTo>
                <a:lnTo>
                  <a:pt x="225228" y="243353"/>
                </a:lnTo>
                <a:lnTo>
                  <a:pt x="223600" y="256199"/>
                </a:lnTo>
                <a:lnTo>
                  <a:pt x="198768" y="288860"/>
                </a:lnTo>
                <a:lnTo>
                  <a:pt x="148447" y="308211"/>
                </a:lnTo>
                <a:lnTo>
                  <a:pt x="128111" y="309540"/>
                </a:lnTo>
                <a:lnTo>
                  <a:pt x="101990" y="306957"/>
                </a:lnTo>
                <a:lnTo>
                  <a:pt x="75979" y="299238"/>
                </a:lnTo>
                <a:lnTo>
                  <a:pt x="50176" y="286424"/>
                </a:lnTo>
                <a:lnTo>
                  <a:pt x="24679" y="268557"/>
                </a:lnTo>
                <a:lnTo>
                  <a:pt x="21758" y="266054"/>
                </a:lnTo>
                <a:lnTo>
                  <a:pt x="18324" y="264986"/>
                </a:lnTo>
                <a:lnTo>
                  <a:pt x="10879" y="265824"/>
                </a:lnTo>
                <a:lnTo>
                  <a:pt x="7748" y="267478"/>
                </a:lnTo>
                <a:lnTo>
                  <a:pt x="5183" y="270494"/>
                </a:lnTo>
                <a:lnTo>
                  <a:pt x="0" y="277279"/>
                </a:lnTo>
                <a:lnTo>
                  <a:pt x="659" y="284096"/>
                </a:lnTo>
                <a:lnTo>
                  <a:pt x="37085" y="310417"/>
                </a:lnTo>
                <a:lnTo>
                  <a:pt x="98236" y="334313"/>
                </a:lnTo>
                <a:lnTo>
                  <a:pt x="129294" y="337497"/>
                </a:lnTo>
                <a:lnTo>
                  <a:pt x="153202" y="335815"/>
                </a:lnTo>
                <a:lnTo>
                  <a:pt x="196480" y="322438"/>
                </a:lnTo>
                <a:lnTo>
                  <a:pt x="232065" y="296463"/>
                </a:lnTo>
                <a:lnTo>
                  <a:pt x="250848" y="262794"/>
                </a:lnTo>
                <a:lnTo>
                  <a:pt x="253206" y="243584"/>
                </a:lnTo>
                <a:lnTo>
                  <a:pt x="250852" y="224493"/>
                </a:lnTo>
                <a:lnTo>
                  <a:pt x="215867" y="179083"/>
                </a:lnTo>
                <a:lnTo>
                  <a:pt x="179782" y="161314"/>
                </a:lnTo>
                <a:lnTo>
                  <a:pt x="131147" y="148728"/>
                </a:lnTo>
                <a:lnTo>
                  <a:pt x="130875" y="148780"/>
                </a:lnTo>
                <a:lnTo>
                  <a:pt x="91504" y="138574"/>
                </a:lnTo>
                <a:lnTo>
                  <a:pt x="63159" y="125017"/>
                </a:lnTo>
                <a:lnTo>
                  <a:pt x="45915" y="108161"/>
                </a:lnTo>
                <a:lnTo>
                  <a:pt x="39852" y="88060"/>
                </a:lnTo>
                <a:lnTo>
                  <a:pt x="41347" y="76498"/>
                </a:lnTo>
                <a:lnTo>
                  <a:pt x="77879" y="38124"/>
                </a:lnTo>
                <a:lnTo>
                  <a:pt x="128373" y="27496"/>
                </a:lnTo>
                <a:lnTo>
                  <a:pt x="136473" y="27847"/>
                </a:lnTo>
                <a:lnTo>
                  <a:pt x="176772" y="38861"/>
                </a:lnTo>
                <a:lnTo>
                  <a:pt x="219574" y="63767"/>
                </a:lnTo>
                <a:lnTo>
                  <a:pt x="223239" y="64615"/>
                </a:lnTo>
                <a:lnTo>
                  <a:pt x="229689" y="63087"/>
                </a:lnTo>
                <a:lnTo>
                  <a:pt x="232390" y="60940"/>
                </a:lnTo>
                <a:lnTo>
                  <a:pt x="239228" y="49998"/>
                </a:lnTo>
                <a:lnTo>
                  <a:pt x="237835" y="43003"/>
                </a:lnTo>
                <a:lnTo>
                  <a:pt x="201658" y="20208"/>
                </a:lnTo>
                <a:lnTo>
                  <a:pt x="159321" y="3900"/>
                </a:lnTo>
                <a:lnTo>
                  <a:pt x="138626" y="435"/>
                </a:lnTo>
                <a:lnTo>
                  <a:pt x="1283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71536" y="10399594"/>
            <a:ext cx="220345" cy="335280"/>
          </a:xfrm>
          <a:custGeom>
            <a:avLst/>
            <a:gdLst/>
            <a:ahLst/>
            <a:cxnLst/>
            <a:rect l="l" t="t" r="r" b="b"/>
            <a:pathLst>
              <a:path w="220344" h="335279">
                <a:moveTo>
                  <a:pt x="209271" y="0"/>
                </a:moveTo>
                <a:lnTo>
                  <a:pt x="200067" y="41"/>
                </a:lnTo>
                <a:lnTo>
                  <a:pt x="194381" y="5685"/>
                </a:lnTo>
                <a:lnTo>
                  <a:pt x="191543" y="8533"/>
                </a:lnTo>
                <a:lnTo>
                  <a:pt x="190098" y="12010"/>
                </a:lnTo>
                <a:lnTo>
                  <a:pt x="190098" y="152927"/>
                </a:lnTo>
                <a:lnTo>
                  <a:pt x="29831" y="152927"/>
                </a:lnTo>
                <a:lnTo>
                  <a:pt x="29831" y="11978"/>
                </a:lnTo>
                <a:lnTo>
                  <a:pt x="28260" y="8439"/>
                </a:lnTo>
                <a:lnTo>
                  <a:pt x="19214" y="0"/>
                </a:lnTo>
                <a:lnTo>
                  <a:pt x="9968" y="52"/>
                </a:lnTo>
                <a:lnTo>
                  <a:pt x="1434" y="8533"/>
                </a:lnTo>
                <a:lnTo>
                  <a:pt x="0" y="12031"/>
                </a:lnTo>
                <a:lnTo>
                  <a:pt x="0" y="323183"/>
                </a:lnTo>
                <a:lnTo>
                  <a:pt x="1434" y="326681"/>
                </a:lnTo>
                <a:lnTo>
                  <a:pt x="9936" y="335173"/>
                </a:lnTo>
                <a:lnTo>
                  <a:pt x="19255" y="335214"/>
                </a:lnTo>
                <a:lnTo>
                  <a:pt x="28260" y="326775"/>
                </a:lnTo>
                <a:lnTo>
                  <a:pt x="29831" y="323236"/>
                </a:lnTo>
                <a:lnTo>
                  <a:pt x="29831" y="182266"/>
                </a:lnTo>
                <a:lnTo>
                  <a:pt x="190098" y="182266"/>
                </a:lnTo>
                <a:lnTo>
                  <a:pt x="190098" y="323183"/>
                </a:lnTo>
                <a:lnTo>
                  <a:pt x="191543" y="326681"/>
                </a:lnTo>
                <a:lnTo>
                  <a:pt x="197219" y="332356"/>
                </a:lnTo>
                <a:lnTo>
                  <a:pt x="200726" y="333811"/>
                </a:lnTo>
                <a:lnTo>
                  <a:pt x="208789" y="333811"/>
                </a:lnTo>
                <a:lnTo>
                  <a:pt x="212328" y="332387"/>
                </a:lnTo>
                <a:lnTo>
                  <a:pt x="218391" y="326754"/>
                </a:lnTo>
                <a:lnTo>
                  <a:pt x="219930" y="323225"/>
                </a:lnTo>
                <a:lnTo>
                  <a:pt x="219930" y="11989"/>
                </a:lnTo>
                <a:lnTo>
                  <a:pt x="218391" y="8470"/>
                </a:lnTo>
                <a:lnTo>
                  <a:pt x="2092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39742" y="10396353"/>
            <a:ext cx="1362710" cy="339090"/>
          </a:xfrm>
          <a:custGeom>
            <a:avLst/>
            <a:gdLst/>
            <a:ahLst/>
            <a:cxnLst/>
            <a:rect l="l" t="t" r="r" b="b"/>
            <a:pathLst>
              <a:path w="1362709" h="339090">
                <a:moveTo>
                  <a:pt x="257898" y="320446"/>
                </a:moveTo>
                <a:lnTo>
                  <a:pt x="256286" y="316750"/>
                </a:lnTo>
                <a:lnTo>
                  <a:pt x="232371" y="252907"/>
                </a:lnTo>
                <a:lnTo>
                  <a:pt x="221221" y="223100"/>
                </a:lnTo>
                <a:lnTo>
                  <a:pt x="189865" y="139382"/>
                </a:lnTo>
                <a:lnTo>
                  <a:pt x="189865" y="223100"/>
                </a:lnTo>
                <a:lnTo>
                  <a:pt x="68516" y="223100"/>
                </a:lnTo>
                <a:lnTo>
                  <a:pt x="129400" y="61849"/>
                </a:lnTo>
                <a:lnTo>
                  <a:pt x="189865" y="223100"/>
                </a:lnTo>
                <a:lnTo>
                  <a:pt x="189865" y="139382"/>
                </a:lnTo>
                <a:lnTo>
                  <a:pt x="160832" y="61849"/>
                </a:lnTo>
                <a:lnTo>
                  <a:pt x="143408" y="15316"/>
                </a:lnTo>
                <a:lnTo>
                  <a:pt x="142011" y="11137"/>
                </a:lnTo>
                <a:lnTo>
                  <a:pt x="138430" y="6032"/>
                </a:lnTo>
                <a:lnTo>
                  <a:pt x="122478" y="6032"/>
                </a:lnTo>
                <a:lnTo>
                  <a:pt x="117348" y="9169"/>
                </a:lnTo>
                <a:lnTo>
                  <a:pt x="114465" y="15417"/>
                </a:lnTo>
                <a:lnTo>
                  <a:pt x="1536" y="316941"/>
                </a:lnTo>
                <a:lnTo>
                  <a:pt x="0" y="320446"/>
                </a:lnTo>
                <a:lnTo>
                  <a:pt x="15544" y="337058"/>
                </a:lnTo>
                <a:lnTo>
                  <a:pt x="22301" y="337058"/>
                </a:lnTo>
                <a:lnTo>
                  <a:pt x="27139" y="333667"/>
                </a:lnTo>
                <a:lnTo>
                  <a:pt x="57492" y="252907"/>
                </a:lnTo>
                <a:lnTo>
                  <a:pt x="200875" y="252907"/>
                </a:lnTo>
                <a:lnTo>
                  <a:pt x="231216" y="333679"/>
                </a:lnTo>
                <a:lnTo>
                  <a:pt x="236004" y="337019"/>
                </a:lnTo>
                <a:lnTo>
                  <a:pt x="243205" y="337019"/>
                </a:lnTo>
                <a:lnTo>
                  <a:pt x="256298" y="328142"/>
                </a:lnTo>
                <a:lnTo>
                  <a:pt x="257873" y="324421"/>
                </a:lnTo>
                <a:lnTo>
                  <a:pt x="257898" y="320446"/>
                </a:lnTo>
                <a:close/>
              </a:path>
              <a:path w="1362709" h="339090">
                <a:moveTo>
                  <a:pt x="542848" y="171323"/>
                </a:moveTo>
                <a:lnTo>
                  <a:pt x="539788" y="138214"/>
                </a:lnTo>
                <a:lnTo>
                  <a:pt x="530631" y="107480"/>
                </a:lnTo>
                <a:lnTo>
                  <a:pt x="515416" y="79235"/>
                </a:lnTo>
                <a:lnTo>
                  <a:pt x="513029" y="76352"/>
                </a:lnTo>
                <a:lnTo>
                  <a:pt x="513029" y="171069"/>
                </a:lnTo>
                <a:lnTo>
                  <a:pt x="510527" y="198196"/>
                </a:lnTo>
                <a:lnTo>
                  <a:pt x="490562" y="246418"/>
                </a:lnTo>
                <a:lnTo>
                  <a:pt x="452221" y="284746"/>
                </a:lnTo>
                <a:lnTo>
                  <a:pt x="403872" y="304723"/>
                </a:lnTo>
                <a:lnTo>
                  <a:pt x="376669" y="307225"/>
                </a:lnTo>
                <a:lnTo>
                  <a:pt x="330898" y="307225"/>
                </a:lnTo>
                <a:lnTo>
                  <a:pt x="330898" y="34467"/>
                </a:lnTo>
                <a:lnTo>
                  <a:pt x="376618" y="34467"/>
                </a:lnTo>
                <a:lnTo>
                  <a:pt x="429069" y="44831"/>
                </a:lnTo>
                <a:lnTo>
                  <a:pt x="473176" y="74790"/>
                </a:lnTo>
                <a:lnTo>
                  <a:pt x="503021" y="118833"/>
                </a:lnTo>
                <a:lnTo>
                  <a:pt x="513029" y="171069"/>
                </a:lnTo>
                <a:lnTo>
                  <a:pt x="513029" y="76352"/>
                </a:lnTo>
                <a:lnTo>
                  <a:pt x="471297" y="34467"/>
                </a:lnTo>
                <a:lnTo>
                  <a:pt x="409752" y="7734"/>
                </a:lnTo>
                <a:lnTo>
                  <a:pt x="376669" y="4648"/>
                </a:lnTo>
                <a:lnTo>
                  <a:pt x="311721" y="4648"/>
                </a:lnTo>
                <a:lnTo>
                  <a:pt x="308216" y="6096"/>
                </a:lnTo>
                <a:lnTo>
                  <a:pt x="305371" y="8928"/>
                </a:lnTo>
                <a:lnTo>
                  <a:pt x="302552" y="11785"/>
                </a:lnTo>
                <a:lnTo>
                  <a:pt x="301104" y="15265"/>
                </a:lnTo>
                <a:lnTo>
                  <a:pt x="301104" y="326428"/>
                </a:lnTo>
                <a:lnTo>
                  <a:pt x="302450" y="329844"/>
                </a:lnTo>
                <a:lnTo>
                  <a:pt x="305155" y="332524"/>
                </a:lnTo>
                <a:lnTo>
                  <a:pt x="307733" y="335114"/>
                </a:lnTo>
                <a:lnTo>
                  <a:pt x="310845" y="336626"/>
                </a:lnTo>
                <a:lnTo>
                  <a:pt x="314845" y="337058"/>
                </a:lnTo>
                <a:lnTo>
                  <a:pt x="376669" y="337058"/>
                </a:lnTo>
                <a:lnTo>
                  <a:pt x="409752" y="334010"/>
                </a:lnTo>
                <a:lnTo>
                  <a:pt x="440436" y="324878"/>
                </a:lnTo>
                <a:lnTo>
                  <a:pt x="468617" y="309740"/>
                </a:lnTo>
                <a:lnTo>
                  <a:pt x="471652" y="307225"/>
                </a:lnTo>
                <a:lnTo>
                  <a:pt x="494182" y="288607"/>
                </a:lnTo>
                <a:lnTo>
                  <a:pt x="515416" y="263144"/>
                </a:lnTo>
                <a:lnTo>
                  <a:pt x="530631" y="235038"/>
                </a:lnTo>
                <a:lnTo>
                  <a:pt x="539788" y="204406"/>
                </a:lnTo>
                <a:lnTo>
                  <a:pt x="542848" y="171323"/>
                </a:lnTo>
                <a:close/>
              </a:path>
              <a:path w="1362709" h="339090">
                <a:moveTo>
                  <a:pt x="900252" y="168490"/>
                </a:moveTo>
                <a:lnTo>
                  <a:pt x="897140" y="134797"/>
                </a:lnTo>
                <a:lnTo>
                  <a:pt x="888326" y="103619"/>
                </a:lnTo>
                <a:lnTo>
                  <a:pt x="873836" y="75044"/>
                </a:lnTo>
                <a:lnTo>
                  <a:pt x="869962" y="70078"/>
                </a:lnTo>
                <a:lnTo>
                  <a:pt x="869962" y="168490"/>
                </a:lnTo>
                <a:lnTo>
                  <a:pt x="867346" y="196265"/>
                </a:lnTo>
                <a:lnTo>
                  <a:pt x="848055" y="245414"/>
                </a:lnTo>
                <a:lnTo>
                  <a:pt x="811479" y="284403"/>
                </a:lnTo>
                <a:lnTo>
                  <a:pt x="765746" y="304685"/>
                </a:lnTo>
                <a:lnTo>
                  <a:pt x="740092" y="307238"/>
                </a:lnTo>
                <a:lnTo>
                  <a:pt x="714387" y="304685"/>
                </a:lnTo>
                <a:lnTo>
                  <a:pt x="668553" y="284530"/>
                </a:lnTo>
                <a:lnTo>
                  <a:pt x="631825" y="245694"/>
                </a:lnTo>
                <a:lnTo>
                  <a:pt x="612635" y="196202"/>
                </a:lnTo>
                <a:lnTo>
                  <a:pt x="610235" y="168287"/>
                </a:lnTo>
                <a:lnTo>
                  <a:pt x="612648" y="140347"/>
                </a:lnTo>
                <a:lnTo>
                  <a:pt x="631812" y="91160"/>
                </a:lnTo>
                <a:lnTo>
                  <a:pt x="668566" y="52730"/>
                </a:lnTo>
                <a:lnTo>
                  <a:pt x="714552" y="32791"/>
                </a:lnTo>
                <a:lnTo>
                  <a:pt x="740321" y="30276"/>
                </a:lnTo>
                <a:lnTo>
                  <a:pt x="766064" y="32791"/>
                </a:lnTo>
                <a:lnTo>
                  <a:pt x="811809" y="52730"/>
                </a:lnTo>
                <a:lnTo>
                  <a:pt x="848194" y="91173"/>
                </a:lnTo>
                <a:lnTo>
                  <a:pt x="867384" y="140474"/>
                </a:lnTo>
                <a:lnTo>
                  <a:pt x="869962" y="168490"/>
                </a:lnTo>
                <a:lnTo>
                  <a:pt x="869962" y="70078"/>
                </a:lnTo>
                <a:lnTo>
                  <a:pt x="832269" y="30276"/>
                </a:lnTo>
                <a:lnTo>
                  <a:pt x="772795" y="3098"/>
                </a:lnTo>
                <a:lnTo>
                  <a:pt x="740791" y="0"/>
                </a:lnTo>
                <a:lnTo>
                  <a:pt x="708698" y="3098"/>
                </a:lnTo>
                <a:lnTo>
                  <a:pt x="651891" y="27762"/>
                </a:lnTo>
                <a:lnTo>
                  <a:pt x="607060" y="75057"/>
                </a:lnTo>
                <a:lnTo>
                  <a:pt x="583526" y="134797"/>
                </a:lnTo>
                <a:lnTo>
                  <a:pt x="580390" y="168490"/>
                </a:lnTo>
                <a:lnTo>
                  <a:pt x="583526" y="202260"/>
                </a:lnTo>
                <a:lnTo>
                  <a:pt x="607072" y="262001"/>
                </a:lnTo>
                <a:lnTo>
                  <a:pt x="651903" y="309295"/>
                </a:lnTo>
                <a:lnTo>
                  <a:pt x="708710" y="333959"/>
                </a:lnTo>
                <a:lnTo>
                  <a:pt x="740791" y="337058"/>
                </a:lnTo>
                <a:lnTo>
                  <a:pt x="772833" y="333959"/>
                </a:lnTo>
                <a:lnTo>
                  <a:pt x="829411" y="309295"/>
                </a:lnTo>
                <a:lnTo>
                  <a:pt x="873848" y="261988"/>
                </a:lnTo>
                <a:lnTo>
                  <a:pt x="897140" y="202222"/>
                </a:lnTo>
                <a:lnTo>
                  <a:pt x="900252" y="168490"/>
                </a:lnTo>
                <a:close/>
              </a:path>
              <a:path w="1362709" h="339090">
                <a:moveTo>
                  <a:pt x="1362189" y="19850"/>
                </a:moveTo>
                <a:lnTo>
                  <a:pt x="1360792" y="16002"/>
                </a:lnTo>
                <a:lnTo>
                  <a:pt x="1359357" y="12141"/>
                </a:lnTo>
                <a:lnTo>
                  <a:pt x="1356753" y="9372"/>
                </a:lnTo>
                <a:lnTo>
                  <a:pt x="1344574" y="3860"/>
                </a:lnTo>
                <a:lnTo>
                  <a:pt x="1337462" y="6426"/>
                </a:lnTo>
                <a:lnTo>
                  <a:pt x="1333093" y="15163"/>
                </a:lnTo>
                <a:lnTo>
                  <a:pt x="1233690" y="284010"/>
                </a:lnTo>
                <a:lnTo>
                  <a:pt x="1154557" y="95758"/>
                </a:lnTo>
                <a:lnTo>
                  <a:pt x="1151470" y="89992"/>
                </a:lnTo>
                <a:lnTo>
                  <a:pt x="1146530" y="86906"/>
                </a:lnTo>
                <a:lnTo>
                  <a:pt x="1134021" y="86906"/>
                </a:lnTo>
                <a:lnTo>
                  <a:pt x="1129093" y="89992"/>
                </a:lnTo>
                <a:lnTo>
                  <a:pt x="1125880" y="96037"/>
                </a:lnTo>
                <a:lnTo>
                  <a:pt x="1046403" y="284035"/>
                </a:lnTo>
                <a:lnTo>
                  <a:pt x="946988" y="15100"/>
                </a:lnTo>
                <a:lnTo>
                  <a:pt x="945337" y="11455"/>
                </a:lnTo>
                <a:lnTo>
                  <a:pt x="942555" y="8864"/>
                </a:lnTo>
                <a:lnTo>
                  <a:pt x="934859" y="6019"/>
                </a:lnTo>
                <a:lnTo>
                  <a:pt x="931100" y="6134"/>
                </a:lnTo>
                <a:lnTo>
                  <a:pt x="923772" y="9398"/>
                </a:lnTo>
                <a:lnTo>
                  <a:pt x="921207" y="12166"/>
                </a:lnTo>
                <a:lnTo>
                  <a:pt x="918362" y="19850"/>
                </a:lnTo>
                <a:lnTo>
                  <a:pt x="918476" y="23647"/>
                </a:lnTo>
                <a:lnTo>
                  <a:pt x="920064" y="27203"/>
                </a:lnTo>
                <a:lnTo>
                  <a:pt x="1031836" y="325221"/>
                </a:lnTo>
                <a:lnTo>
                  <a:pt x="1032332" y="327964"/>
                </a:lnTo>
                <a:lnTo>
                  <a:pt x="1033792" y="330581"/>
                </a:lnTo>
                <a:lnTo>
                  <a:pt x="1040879" y="337693"/>
                </a:lnTo>
                <a:lnTo>
                  <a:pt x="1046911" y="338632"/>
                </a:lnTo>
                <a:lnTo>
                  <a:pt x="1055408" y="334352"/>
                </a:lnTo>
                <a:lnTo>
                  <a:pt x="1056322" y="333679"/>
                </a:lnTo>
                <a:lnTo>
                  <a:pt x="1058900" y="331127"/>
                </a:lnTo>
                <a:lnTo>
                  <a:pt x="1060284" y="328739"/>
                </a:lnTo>
                <a:lnTo>
                  <a:pt x="1060551" y="326466"/>
                </a:lnTo>
                <a:lnTo>
                  <a:pt x="1140269" y="138074"/>
                </a:lnTo>
                <a:lnTo>
                  <a:pt x="1220330" y="328599"/>
                </a:lnTo>
                <a:lnTo>
                  <a:pt x="1223822" y="335584"/>
                </a:lnTo>
                <a:lnTo>
                  <a:pt x="1229017" y="337045"/>
                </a:lnTo>
                <a:lnTo>
                  <a:pt x="1235595" y="337019"/>
                </a:lnTo>
                <a:lnTo>
                  <a:pt x="1241132" y="336219"/>
                </a:lnTo>
                <a:lnTo>
                  <a:pt x="1245311" y="332930"/>
                </a:lnTo>
                <a:lnTo>
                  <a:pt x="1247635" y="327456"/>
                </a:lnTo>
                <a:lnTo>
                  <a:pt x="1360474" y="27266"/>
                </a:lnTo>
                <a:lnTo>
                  <a:pt x="1362062" y="23647"/>
                </a:lnTo>
                <a:lnTo>
                  <a:pt x="1362189" y="19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64744" y="10400818"/>
            <a:ext cx="210185" cy="333375"/>
          </a:xfrm>
          <a:custGeom>
            <a:avLst/>
            <a:gdLst/>
            <a:ahLst/>
            <a:cxnLst/>
            <a:rect l="l" t="t" r="r" b="b"/>
            <a:pathLst>
              <a:path w="210184" h="333375">
                <a:moveTo>
                  <a:pt x="90615" y="0"/>
                </a:moveTo>
                <a:lnTo>
                  <a:pt x="15266" y="0"/>
                </a:lnTo>
                <a:lnTo>
                  <a:pt x="10146" y="2115"/>
                </a:lnTo>
                <a:lnTo>
                  <a:pt x="6114" y="6125"/>
                </a:lnTo>
                <a:lnTo>
                  <a:pt x="2115" y="10146"/>
                </a:lnTo>
                <a:lnTo>
                  <a:pt x="0" y="15256"/>
                </a:lnTo>
                <a:lnTo>
                  <a:pt x="0" y="317676"/>
                </a:lnTo>
                <a:lnTo>
                  <a:pt x="1978" y="322723"/>
                </a:lnTo>
                <a:lnTo>
                  <a:pt x="5633" y="326628"/>
                </a:lnTo>
                <a:lnTo>
                  <a:pt x="9507" y="330827"/>
                </a:lnTo>
                <a:lnTo>
                  <a:pt x="14659" y="333047"/>
                </a:lnTo>
                <a:lnTo>
                  <a:pt x="110258" y="333047"/>
                </a:lnTo>
                <a:lnTo>
                  <a:pt x="148508" y="325728"/>
                </a:lnTo>
                <a:lnTo>
                  <a:pt x="180696" y="303927"/>
                </a:lnTo>
                <a:lnTo>
                  <a:pt x="191675" y="290692"/>
                </a:lnTo>
                <a:lnTo>
                  <a:pt x="42354" y="290692"/>
                </a:lnTo>
                <a:lnTo>
                  <a:pt x="42354" y="176319"/>
                </a:lnTo>
                <a:lnTo>
                  <a:pt x="191166" y="176319"/>
                </a:lnTo>
                <a:lnTo>
                  <a:pt x="190570" y="175376"/>
                </a:lnTo>
                <a:lnTo>
                  <a:pt x="183205" y="166518"/>
                </a:lnTo>
                <a:lnTo>
                  <a:pt x="175087" y="158660"/>
                </a:lnTo>
                <a:lnTo>
                  <a:pt x="166237" y="151814"/>
                </a:lnTo>
                <a:lnTo>
                  <a:pt x="156675" y="145995"/>
                </a:lnTo>
                <a:lnTo>
                  <a:pt x="166247" y="133524"/>
                </a:lnTo>
                <a:lnTo>
                  <a:pt x="42354" y="133524"/>
                </a:lnTo>
                <a:lnTo>
                  <a:pt x="42354" y="42344"/>
                </a:lnTo>
                <a:lnTo>
                  <a:pt x="165519" y="42344"/>
                </a:lnTo>
                <a:lnTo>
                  <a:pt x="164010" y="39465"/>
                </a:lnTo>
                <a:lnTo>
                  <a:pt x="152770" y="25779"/>
                </a:lnTo>
                <a:lnTo>
                  <a:pt x="139234" y="14533"/>
                </a:lnTo>
                <a:lnTo>
                  <a:pt x="124327" y="6473"/>
                </a:lnTo>
                <a:lnTo>
                  <a:pt x="108102" y="1622"/>
                </a:lnTo>
                <a:lnTo>
                  <a:pt x="90615" y="0"/>
                </a:lnTo>
                <a:close/>
              </a:path>
              <a:path w="210184" h="333375">
                <a:moveTo>
                  <a:pt x="191166" y="176319"/>
                </a:moveTo>
                <a:lnTo>
                  <a:pt x="110258" y="176319"/>
                </a:lnTo>
                <a:lnTo>
                  <a:pt x="121592" y="177356"/>
                </a:lnTo>
                <a:lnTo>
                  <a:pt x="132001" y="180486"/>
                </a:lnTo>
                <a:lnTo>
                  <a:pt x="163025" y="211699"/>
                </a:lnTo>
                <a:lnTo>
                  <a:pt x="167460" y="233333"/>
                </a:lnTo>
                <a:lnTo>
                  <a:pt x="166266" y="244930"/>
                </a:lnTo>
                <a:lnTo>
                  <a:pt x="141592" y="281380"/>
                </a:lnTo>
                <a:lnTo>
                  <a:pt x="110258" y="290692"/>
                </a:lnTo>
                <a:lnTo>
                  <a:pt x="191675" y="290692"/>
                </a:lnTo>
                <a:lnTo>
                  <a:pt x="193390" y="288625"/>
                </a:lnTo>
                <a:lnTo>
                  <a:pt x="202491" y="271750"/>
                </a:lnTo>
                <a:lnTo>
                  <a:pt x="207972" y="253360"/>
                </a:lnTo>
                <a:lnTo>
                  <a:pt x="209805" y="233511"/>
                </a:lnTo>
                <a:lnTo>
                  <a:pt x="208593" y="217753"/>
                </a:lnTo>
                <a:lnTo>
                  <a:pt x="204970" y="202775"/>
                </a:lnTo>
                <a:lnTo>
                  <a:pt x="198955" y="188631"/>
                </a:lnTo>
                <a:lnTo>
                  <a:pt x="191166" y="176319"/>
                </a:lnTo>
                <a:close/>
              </a:path>
              <a:path w="210184" h="333375">
                <a:moveTo>
                  <a:pt x="165519" y="42344"/>
                </a:moveTo>
                <a:lnTo>
                  <a:pt x="90615" y="42344"/>
                </a:lnTo>
                <a:lnTo>
                  <a:pt x="99765" y="43174"/>
                </a:lnTo>
                <a:lnTo>
                  <a:pt x="108152" y="45680"/>
                </a:lnTo>
                <a:lnTo>
                  <a:pt x="135391" y="79049"/>
                </a:lnTo>
                <a:lnTo>
                  <a:pt x="136215" y="88154"/>
                </a:lnTo>
                <a:lnTo>
                  <a:pt x="135395" y="97236"/>
                </a:lnTo>
                <a:lnTo>
                  <a:pt x="108186" y="130230"/>
                </a:lnTo>
                <a:lnTo>
                  <a:pt x="90615" y="133524"/>
                </a:lnTo>
                <a:lnTo>
                  <a:pt x="166247" y="133524"/>
                </a:lnTo>
                <a:lnTo>
                  <a:pt x="173057" y="120146"/>
                </a:lnTo>
                <a:lnTo>
                  <a:pt x="177166" y="105745"/>
                </a:lnTo>
                <a:lnTo>
                  <a:pt x="178539" y="90395"/>
                </a:lnTo>
                <a:lnTo>
                  <a:pt x="176917" y="71832"/>
                </a:lnTo>
                <a:lnTo>
                  <a:pt x="172066" y="54836"/>
                </a:lnTo>
                <a:lnTo>
                  <a:pt x="165519" y="42344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958659" y="10253091"/>
            <a:ext cx="612903" cy="60311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6012585" y="10400831"/>
            <a:ext cx="224790" cy="333375"/>
          </a:xfrm>
          <a:custGeom>
            <a:avLst/>
            <a:gdLst/>
            <a:ahLst/>
            <a:cxnLst/>
            <a:rect l="l" t="t" r="r" b="b"/>
            <a:pathLst>
              <a:path w="224790" h="333375">
                <a:moveTo>
                  <a:pt x="109368" y="0"/>
                </a:moveTo>
                <a:lnTo>
                  <a:pt x="20051" y="0"/>
                </a:lnTo>
                <a:lnTo>
                  <a:pt x="18879" y="62"/>
                </a:lnTo>
                <a:lnTo>
                  <a:pt x="13779" y="638"/>
                </a:lnTo>
                <a:lnTo>
                  <a:pt x="9193" y="2994"/>
                </a:lnTo>
                <a:lnTo>
                  <a:pt x="1947" y="10795"/>
                </a:lnTo>
                <a:lnTo>
                  <a:pt x="0" y="15685"/>
                </a:lnTo>
                <a:lnTo>
                  <a:pt x="43" y="317917"/>
                </a:lnTo>
                <a:lnTo>
                  <a:pt x="2125" y="322953"/>
                </a:lnTo>
                <a:lnTo>
                  <a:pt x="6208" y="326995"/>
                </a:lnTo>
                <a:lnTo>
                  <a:pt x="10083" y="330911"/>
                </a:lnTo>
                <a:lnTo>
                  <a:pt x="15214" y="333036"/>
                </a:lnTo>
                <a:lnTo>
                  <a:pt x="26512" y="333036"/>
                </a:lnTo>
                <a:lnTo>
                  <a:pt x="31632" y="330995"/>
                </a:lnTo>
                <a:lnTo>
                  <a:pt x="36009" y="326890"/>
                </a:lnTo>
                <a:lnTo>
                  <a:pt x="40051" y="323141"/>
                </a:lnTo>
                <a:lnTo>
                  <a:pt x="42323" y="317917"/>
                </a:lnTo>
                <a:lnTo>
                  <a:pt x="42323" y="198622"/>
                </a:lnTo>
                <a:lnTo>
                  <a:pt x="185273" y="198622"/>
                </a:lnTo>
                <a:lnTo>
                  <a:pt x="184638" y="197776"/>
                </a:lnTo>
                <a:lnTo>
                  <a:pt x="179168" y="191579"/>
                </a:lnTo>
                <a:lnTo>
                  <a:pt x="173229" y="185858"/>
                </a:lnTo>
                <a:lnTo>
                  <a:pt x="166811" y="180612"/>
                </a:lnTo>
                <a:lnTo>
                  <a:pt x="174181" y="174830"/>
                </a:lnTo>
                <a:lnTo>
                  <a:pt x="180970" y="168343"/>
                </a:lnTo>
                <a:lnTo>
                  <a:pt x="187167" y="161160"/>
                </a:lnTo>
                <a:lnTo>
                  <a:pt x="190325" y="156717"/>
                </a:lnTo>
                <a:lnTo>
                  <a:pt x="42323" y="156717"/>
                </a:lnTo>
                <a:lnTo>
                  <a:pt x="42323" y="42344"/>
                </a:lnTo>
                <a:lnTo>
                  <a:pt x="190432" y="42344"/>
                </a:lnTo>
                <a:lnTo>
                  <a:pt x="179575" y="29161"/>
                </a:lnTo>
                <a:lnTo>
                  <a:pt x="164370" y="16437"/>
                </a:lnTo>
                <a:lnTo>
                  <a:pt x="147558" y="7320"/>
                </a:lnTo>
                <a:lnTo>
                  <a:pt x="129202" y="1833"/>
                </a:lnTo>
                <a:lnTo>
                  <a:pt x="109368" y="0"/>
                </a:lnTo>
                <a:close/>
              </a:path>
              <a:path w="224790" h="333375">
                <a:moveTo>
                  <a:pt x="185273" y="198622"/>
                </a:moveTo>
                <a:lnTo>
                  <a:pt x="105389" y="198622"/>
                </a:lnTo>
                <a:lnTo>
                  <a:pt x="107253" y="198946"/>
                </a:lnTo>
                <a:lnTo>
                  <a:pt x="115634" y="200866"/>
                </a:lnTo>
                <a:lnTo>
                  <a:pt x="149716" y="221492"/>
                </a:lnTo>
                <a:lnTo>
                  <a:pt x="164081" y="285346"/>
                </a:lnTo>
                <a:lnTo>
                  <a:pt x="171386" y="309063"/>
                </a:lnTo>
                <a:lnTo>
                  <a:pt x="183518" y="323341"/>
                </a:lnTo>
                <a:lnTo>
                  <a:pt x="200444" y="328115"/>
                </a:lnTo>
                <a:lnTo>
                  <a:pt x="208590" y="327675"/>
                </a:lnTo>
                <a:lnTo>
                  <a:pt x="210349" y="326995"/>
                </a:lnTo>
                <a:lnTo>
                  <a:pt x="217442" y="322881"/>
                </a:lnTo>
                <a:lnTo>
                  <a:pt x="222159" y="316989"/>
                </a:lnTo>
                <a:lnTo>
                  <a:pt x="224345" y="309618"/>
                </a:lnTo>
                <a:lnTo>
                  <a:pt x="223846" y="301069"/>
                </a:lnTo>
                <a:lnTo>
                  <a:pt x="223542" y="299928"/>
                </a:lnTo>
                <a:lnTo>
                  <a:pt x="220956" y="292116"/>
                </a:lnTo>
                <a:lnTo>
                  <a:pt x="215071" y="287174"/>
                </a:lnTo>
                <a:lnTo>
                  <a:pt x="207292" y="285980"/>
                </a:lnTo>
                <a:lnTo>
                  <a:pt x="206014" y="282334"/>
                </a:lnTo>
                <a:lnTo>
                  <a:pt x="204794" y="276666"/>
                </a:lnTo>
                <a:lnTo>
                  <a:pt x="203881" y="268564"/>
                </a:lnTo>
                <a:lnTo>
                  <a:pt x="203522" y="257615"/>
                </a:lnTo>
                <a:lnTo>
                  <a:pt x="202652" y="241902"/>
                </a:lnTo>
                <a:lnTo>
                  <a:pt x="200044" y="227775"/>
                </a:lnTo>
                <a:lnTo>
                  <a:pt x="195708" y="215278"/>
                </a:lnTo>
                <a:lnTo>
                  <a:pt x="189648" y="204454"/>
                </a:lnTo>
                <a:lnTo>
                  <a:pt x="185273" y="198622"/>
                </a:lnTo>
                <a:close/>
              </a:path>
              <a:path w="224790" h="333375">
                <a:moveTo>
                  <a:pt x="190432" y="42344"/>
                </a:moveTo>
                <a:lnTo>
                  <a:pt x="109368" y="42344"/>
                </a:lnTo>
                <a:lnTo>
                  <a:pt x="120731" y="43372"/>
                </a:lnTo>
                <a:lnTo>
                  <a:pt x="131198" y="46475"/>
                </a:lnTo>
                <a:lnTo>
                  <a:pt x="162382" y="77349"/>
                </a:lnTo>
                <a:lnTo>
                  <a:pt x="166560" y="99075"/>
                </a:lnTo>
                <a:lnTo>
                  <a:pt x="165556" y="110457"/>
                </a:lnTo>
                <a:lnTo>
                  <a:pt x="141656" y="146674"/>
                </a:lnTo>
                <a:lnTo>
                  <a:pt x="111137" y="156717"/>
                </a:lnTo>
                <a:lnTo>
                  <a:pt x="190325" y="156717"/>
                </a:lnTo>
                <a:lnTo>
                  <a:pt x="207467" y="113874"/>
                </a:lnTo>
                <a:lnTo>
                  <a:pt x="208454" y="99536"/>
                </a:lnTo>
                <a:lnTo>
                  <a:pt x="206635" y="79699"/>
                </a:lnTo>
                <a:lnTo>
                  <a:pt x="201196" y="61317"/>
                </a:lnTo>
                <a:lnTo>
                  <a:pt x="192167" y="44451"/>
                </a:lnTo>
                <a:lnTo>
                  <a:pt x="190432" y="42344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89884" y="10396366"/>
            <a:ext cx="375285" cy="337820"/>
          </a:xfrm>
          <a:custGeom>
            <a:avLst/>
            <a:gdLst/>
            <a:ahLst/>
            <a:cxnLst/>
            <a:rect l="l" t="t" r="r" b="b"/>
            <a:pathLst>
              <a:path w="375284" h="337820">
                <a:moveTo>
                  <a:pt x="42316" y="19596"/>
                </a:moveTo>
                <a:lnTo>
                  <a:pt x="40055" y="14389"/>
                </a:lnTo>
                <a:lnTo>
                  <a:pt x="35699" y="10299"/>
                </a:lnTo>
                <a:lnTo>
                  <a:pt x="28663" y="5969"/>
                </a:lnTo>
                <a:lnTo>
                  <a:pt x="20764" y="4572"/>
                </a:lnTo>
                <a:lnTo>
                  <a:pt x="12915" y="6108"/>
                </a:lnTo>
                <a:lnTo>
                  <a:pt x="6108" y="10591"/>
                </a:lnTo>
                <a:lnTo>
                  <a:pt x="2108" y="14592"/>
                </a:lnTo>
                <a:lnTo>
                  <a:pt x="0" y="19723"/>
                </a:lnTo>
                <a:lnTo>
                  <a:pt x="0" y="322275"/>
                </a:lnTo>
                <a:lnTo>
                  <a:pt x="2120" y="327418"/>
                </a:lnTo>
                <a:lnTo>
                  <a:pt x="10096" y="335368"/>
                </a:lnTo>
                <a:lnTo>
                  <a:pt x="15227" y="337502"/>
                </a:lnTo>
                <a:lnTo>
                  <a:pt x="26517" y="337502"/>
                </a:lnTo>
                <a:lnTo>
                  <a:pt x="31635" y="335457"/>
                </a:lnTo>
                <a:lnTo>
                  <a:pt x="40055" y="327621"/>
                </a:lnTo>
                <a:lnTo>
                  <a:pt x="42316" y="322402"/>
                </a:lnTo>
                <a:lnTo>
                  <a:pt x="42316" y="19596"/>
                </a:lnTo>
                <a:close/>
              </a:path>
              <a:path w="375284" h="337820">
                <a:moveTo>
                  <a:pt x="375043" y="57111"/>
                </a:moveTo>
                <a:lnTo>
                  <a:pt x="342214" y="21094"/>
                </a:lnTo>
                <a:lnTo>
                  <a:pt x="288302" y="2349"/>
                </a:lnTo>
                <a:lnTo>
                  <a:pt x="259384" y="0"/>
                </a:lnTo>
                <a:lnTo>
                  <a:pt x="224980" y="3098"/>
                </a:lnTo>
                <a:lnTo>
                  <a:pt x="163817" y="27825"/>
                </a:lnTo>
                <a:lnTo>
                  <a:pt x="115176" y="75323"/>
                </a:lnTo>
                <a:lnTo>
                  <a:pt x="89814" y="135140"/>
                </a:lnTo>
                <a:lnTo>
                  <a:pt x="86626" y="168757"/>
                </a:lnTo>
                <a:lnTo>
                  <a:pt x="89814" y="202361"/>
                </a:lnTo>
                <a:lnTo>
                  <a:pt x="115176" y="262064"/>
                </a:lnTo>
                <a:lnTo>
                  <a:pt x="163817" y="309397"/>
                </a:lnTo>
                <a:lnTo>
                  <a:pt x="224967" y="334213"/>
                </a:lnTo>
                <a:lnTo>
                  <a:pt x="259384" y="337515"/>
                </a:lnTo>
                <a:lnTo>
                  <a:pt x="288988" y="335203"/>
                </a:lnTo>
                <a:lnTo>
                  <a:pt x="342849" y="316763"/>
                </a:lnTo>
                <a:lnTo>
                  <a:pt x="373405" y="292493"/>
                </a:lnTo>
                <a:lnTo>
                  <a:pt x="374548" y="170357"/>
                </a:lnTo>
                <a:lnTo>
                  <a:pt x="250736" y="154508"/>
                </a:lnTo>
                <a:lnTo>
                  <a:pt x="245427" y="194729"/>
                </a:lnTo>
                <a:lnTo>
                  <a:pt x="331774" y="196837"/>
                </a:lnTo>
                <a:lnTo>
                  <a:pt x="331774" y="273291"/>
                </a:lnTo>
                <a:lnTo>
                  <a:pt x="315125" y="282829"/>
                </a:lnTo>
                <a:lnTo>
                  <a:pt x="297472" y="289674"/>
                </a:lnTo>
                <a:lnTo>
                  <a:pt x="278879" y="293776"/>
                </a:lnTo>
                <a:lnTo>
                  <a:pt x="259384" y="295160"/>
                </a:lnTo>
                <a:lnTo>
                  <a:pt x="233121" y="292874"/>
                </a:lnTo>
                <a:lnTo>
                  <a:pt x="187058" y="274421"/>
                </a:lnTo>
                <a:lnTo>
                  <a:pt x="150215" y="238620"/>
                </a:lnTo>
                <a:lnTo>
                  <a:pt x="131292" y="194106"/>
                </a:lnTo>
                <a:lnTo>
                  <a:pt x="128955" y="168757"/>
                </a:lnTo>
                <a:lnTo>
                  <a:pt x="131292" y="143421"/>
                </a:lnTo>
                <a:lnTo>
                  <a:pt x="150228" y="98894"/>
                </a:lnTo>
                <a:lnTo>
                  <a:pt x="187058" y="63080"/>
                </a:lnTo>
                <a:lnTo>
                  <a:pt x="233133" y="44615"/>
                </a:lnTo>
                <a:lnTo>
                  <a:pt x="259384" y="42341"/>
                </a:lnTo>
                <a:lnTo>
                  <a:pt x="281901" y="44081"/>
                </a:lnTo>
                <a:lnTo>
                  <a:pt x="302831" y="49364"/>
                </a:lnTo>
                <a:lnTo>
                  <a:pt x="322389" y="58293"/>
                </a:lnTo>
                <a:lnTo>
                  <a:pt x="340804" y="70980"/>
                </a:lnTo>
                <a:lnTo>
                  <a:pt x="348843" y="74701"/>
                </a:lnTo>
                <a:lnTo>
                  <a:pt x="356692" y="75222"/>
                </a:lnTo>
                <a:lnTo>
                  <a:pt x="363969" y="72593"/>
                </a:lnTo>
                <a:lnTo>
                  <a:pt x="370268" y="66827"/>
                </a:lnTo>
                <a:lnTo>
                  <a:pt x="373570" y="62433"/>
                </a:lnTo>
                <a:lnTo>
                  <a:pt x="375043" y="57111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15880" y="10400824"/>
            <a:ext cx="511809" cy="333375"/>
          </a:xfrm>
          <a:custGeom>
            <a:avLst/>
            <a:gdLst/>
            <a:ahLst/>
            <a:cxnLst/>
            <a:rect l="l" t="t" r="r" b="b"/>
            <a:pathLst>
              <a:path w="511809" h="333375">
                <a:moveTo>
                  <a:pt x="224955" y="15138"/>
                </a:moveTo>
                <a:lnTo>
                  <a:pt x="222681" y="9931"/>
                </a:lnTo>
                <a:lnTo>
                  <a:pt x="218351" y="5867"/>
                </a:lnTo>
                <a:lnTo>
                  <a:pt x="211315" y="1511"/>
                </a:lnTo>
                <a:lnTo>
                  <a:pt x="203403" y="114"/>
                </a:lnTo>
                <a:lnTo>
                  <a:pt x="195567" y="1651"/>
                </a:lnTo>
                <a:lnTo>
                  <a:pt x="188747" y="6134"/>
                </a:lnTo>
                <a:lnTo>
                  <a:pt x="184746" y="10134"/>
                </a:lnTo>
                <a:lnTo>
                  <a:pt x="182626" y="15265"/>
                </a:lnTo>
                <a:lnTo>
                  <a:pt x="182626" y="145567"/>
                </a:lnTo>
                <a:lnTo>
                  <a:pt x="42329" y="145567"/>
                </a:lnTo>
                <a:lnTo>
                  <a:pt x="42329" y="15138"/>
                </a:lnTo>
                <a:lnTo>
                  <a:pt x="40055" y="9931"/>
                </a:lnTo>
                <a:lnTo>
                  <a:pt x="35712" y="5867"/>
                </a:lnTo>
                <a:lnTo>
                  <a:pt x="28689" y="1511"/>
                </a:lnTo>
                <a:lnTo>
                  <a:pt x="20764" y="114"/>
                </a:lnTo>
                <a:lnTo>
                  <a:pt x="12915" y="1651"/>
                </a:lnTo>
                <a:lnTo>
                  <a:pt x="6096" y="6134"/>
                </a:lnTo>
                <a:lnTo>
                  <a:pt x="2095" y="10134"/>
                </a:lnTo>
                <a:lnTo>
                  <a:pt x="0" y="15278"/>
                </a:lnTo>
                <a:lnTo>
                  <a:pt x="0" y="317804"/>
                </a:lnTo>
                <a:lnTo>
                  <a:pt x="2120" y="322935"/>
                </a:lnTo>
                <a:lnTo>
                  <a:pt x="6096" y="326898"/>
                </a:lnTo>
                <a:lnTo>
                  <a:pt x="12890" y="331381"/>
                </a:lnTo>
                <a:lnTo>
                  <a:pt x="20777" y="332917"/>
                </a:lnTo>
                <a:lnTo>
                  <a:pt x="28714" y="331520"/>
                </a:lnTo>
                <a:lnTo>
                  <a:pt x="35712" y="327177"/>
                </a:lnTo>
                <a:lnTo>
                  <a:pt x="40043" y="323164"/>
                </a:lnTo>
                <a:lnTo>
                  <a:pt x="42329" y="317944"/>
                </a:lnTo>
                <a:lnTo>
                  <a:pt x="42329" y="187477"/>
                </a:lnTo>
                <a:lnTo>
                  <a:pt x="182626" y="187477"/>
                </a:lnTo>
                <a:lnTo>
                  <a:pt x="182626" y="317817"/>
                </a:lnTo>
                <a:lnTo>
                  <a:pt x="184759" y="322961"/>
                </a:lnTo>
                <a:lnTo>
                  <a:pt x="192722" y="330911"/>
                </a:lnTo>
                <a:lnTo>
                  <a:pt x="197878" y="333044"/>
                </a:lnTo>
                <a:lnTo>
                  <a:pt x="209156" y="333044"/>
                </a:lnTo>
                <a:lnTo>
                  <a:pt x="214261" y="331000"/>
                </a:lnTo>
                <a:lnTo>
                  <a:pt x="222669" y="323164"/>
                </a:lnTo>
                <a:lnTo>
                  <a:pt x="224955" y="317944"/>
                </a:lnTo>
                <a:lnTo>
                  <a:pt x="224955" y="15138"/>
                </a:lnTo>
                <a:close/>
              </a:path>
              <a:path w="511809" h="333375">
                <a:moveTo>
                  <a:pt x="511644" y="15290"/>
                </a:moveTo>
                <a:lnTo>
                  <a:pt x="509549" y="10172"/>
                </a:lnTo>
                <a:lnTo>
                  <a:pt x="505498" y="6083"/>
                </a:lnTo>
                <a:lnTo>
                  <a:pt x="501459" y="2108"/>
                </a:lnTo>
                <a:lnTo>
                  <a:pt x="496341" y="0"/>
                </a:lnTo>
                <a:lnTo>
                  <a:pt x="275132" y="0"/>
                </a:lnTo>
                <a:lnTo>
                  <a:pt x="270027" y="2133"/>
                </a:lnTo>
                <a:lnTo>
                  <a:pt x="262001" y="10134"/>
                </a:lnTo>
                <a:lnTo>
                  <a:pt x="259880" y="15265"/>
                </a:lnTo>
                <a:lnTo>
                  <a:pt x="259880" y="26517"/>
                </a:lnTo>
                <a:lnTo>
                  <a:pt x="261924" y="31623"/>
                </a:lnTo>
                <a:lnTo>
                  <a:pt x="269760" y="40055"/>
                </a:lnTo>
                <a:lnTo>
                  <a:pt x="274980" y="42354"/>
                </a:lnTo>
                <a:lnTo>
                  <a:pt x="364832" y="42354"/>
                </a:lnTo>
                <a:lnTo>
                  <a:pt x="364832" y="317817"/>
                </a:lnTo>
                <a:lnTo>
                  <a:pt x="366941" y="322948"/>
                </a:lnTo>
                <a:lnTo>
                  <a:pt x="374929" y="330923"/>
                </a:lnTo>
                <a:lnTo>
                  <a:pt x="380060" y="333044"/>
                </a:lnTo>
                <a:lnTo>
                  <a:pt x="391464" y="333044"/>
                </a:lnTo>
                <a:lnTo>
                  <a:pt x="396595" y="330923"/>
                </a:lnTo>
                <a:lnTo>
                  <a:pt x="404583" y="322948"/>
                </a:lnTo>
                <a:lnTo>
                  <a:pt x="406704" y="317817"/>
                </a:lnTo>
                <a:lnTo>
                  <a:pt x="406704" y="42354"/>
                </a:lnTo>
                <a:lnTo>
                  <a:pt x="496519" y="42354"/>
                </a:lnTo>
                <a:lnTo>
                  <a:pt x="501726" y="40068"/>
                </a:lnTo>
                <a:lnTo>
                  <a:pt x="509612" y="31597"/>
                </a:lnTo>
                <a:lnTo>
                  <a:pt x="511644" y="26479"/>
                </a:lnTo>
                <a:lnTo>
                  <a:pt x="511644" y="15290"/>
                </a:lnTo>
                <a:close/>
              </a:path>
            </a:pathLst>
          </a:custGeom>
          <a:solidFill>
            <a:srgbClr val="48C5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9890" y="10296933"/>
            <a:ext cx="4799330" cy="55372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  <a:hlinkClick r:id="rId5"/>
              </a:rPr>
              <a:t>www.brightshadow.org.uk</a:t>
            </a:r>
            <a:endParaRPr sz="2950">
              <a:latin typeface="Poppins Light"/>
              <a:cs typeface="Poppins Light"/>
            </a:endParaRPr>
          </a:p>
        </p:txBody>
      </p:sp>
      <p:pic>
        <p:nvPicPr>
          <p:cNvPr id="11" name="zest_communities_sessions_film (1080p)">
            <a:hlinkClick r:id="" action="ppaction://media"/>
            <a:extLst>
              <a:ext uri="{FF2B5EF4-FFF2-40B4-BE49-F238E27FC236}">
                <a16:creationId xmlns:a16="http://schemas.microsoft.com/office/drawing/2014/main" id="{ADDE5732-F6D3-DE38-8DED-6192128D6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4763"/>
            <a:ext cx="20104100" cy="1130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5"/>
              </a:spcBef>
            </a:pPr>
            <a:r>
              <a:rPr dirty="0">
                <a:solidFill>
                  <a:srgbClr val="00DDF0"/>
                </a:solidFill>
              </a:rPr>
              <a:t>Our Zest </a:t>
            </a:r>
            <a:r>
              <a:rPr spc="-10" dirty="0">
                <a:solidFill>
                  <a:srgbClr val="00DDF0"/>
                </a:solidFill>
              </a:rPr>
              <a:t>Groups</a:t>
            </a:r>
          </a:p>
        </p:txBody>
      </p:sp>
      <p:sp>
        <p:nvSpPr>
          <p:cNvPr id="3" name="object 3"/>
          <p:cNvSpPr/>
          <p:nvPr/>
        </p:nvSpPr>
        <p:spPr>
          <a:xfrm>
            <a:off x="10213507" y="3556834"/>
            <a:ext cx="4337050" cy="3002280"/>
          </a:xfrm>
          <a:custGeom>
            <a:avLst/>
            <a:gdLst/>
            <a:ahLst/>
            <a:cxnLst/>
            <a:rect l="l" t="t" r="r" b="b"/>
            <a:pathLst>
              <a:path w="4337050" h="3002279">
                <a:moveTo>
                  <a:pt x="4211390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876477"/>
                </a:lnTo>
                <a:lnTo>
                  <a:pt x="9874" y="2925389"/>
                </a:lnTo>
                <a:lnTo>
                  <a:pt x="36803" y="2965328"/>
                </a:lnTo>
                <a:lnTo>
                  <a:pt x="76743" y="2992255"/>
                </a:lnTo>
                <a:lnTo>
                  <a:pt x="125650" y="3002128"/>
                </a:lnTo>
                <a:lnTo>
                  <a:pt x="4211390" y="3002128"/>
                </a:lnTo>
                <a:lnTo>
                  <a:pt x="4260297" y="2992255"/>
                </a:lnTo>
                <a:lnTo>
                  <a:pt x="4300236" y="2965328"/>
                </a:lnTo>
                <a:lnTo>
                  <a:pt x="4327165" y="2925389"/>
                </a:lnTo>
                <a:lnTo>
                  <a:pt x="4337040" y="2876477"/>
                </a:lnTo>
                <a:lnTo>
                  <a:pt x="4337040" y="125650"/>
                </a:lnTo>
                <a:lnTo>
                  <a:pt x="4327165" y="76743"/>
                </a:lnTo>
                <a:lnTo>
                  <a:pt x="4300236" y="36803"/>
                </a:lnTo>
                <a:lnTo>
                  <a:pt x="4260297" y="9874"/>
                </a:lnTo>
                <a:lnTo>
                  <a:pt x="4211390" y="0"/>
                </a:lnTo>
                <a:close/>
              </a:path>
            </a:pathLst>
          </a:custGeom>
          <a:solidFill>
            <a:srgbClr val="05E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56824" y="3832209"/>
            <a:ext cx="3629660" cy="22625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latin typeface="Poppins"/>
                <a:cs typeface="Poppins"/>
              </a:rPr>
              <a:t>Medway</a:t>
            </a:r>
            <a:endParaRPr sz="2950">
              <a:latin typeface="Poppins"/>
              <a:cs typeface="Poppins"/>
            </a:endParaRPr>
          </a:p>
          <a:p>
            <a:pPr marL="12700" marR="786130">
              <a:lnSpc>
                <a:spcPts val="4750"/>
              </a:lnSpc>
              <a:spcBef>
                <a:spcPts val="360"/>
              </a:spcBef>
            </a:pPr>
            <a:r>
              <a:rPr sz="1950" b="1" dirty="0">
                <a:latin typeface="Poppins"/>
                <a:cs typeface="Poppins"/>
              </a:rPr>
              <a:t>Tuesdays</a:t>
            </a:r>
            <a:r>
              <a:rPr sz="1950" b="1" spc="16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10am-</a:t>
            </a:r>
            <a:r>
              <a:rPr sz="1950" b="1" spc="-20" dirty="0">
                <a:latin typeface="Poppins"/>
                <a:cs typeface="Poppins"/>
              </a:rPr>
              <a:t>12pm </a:t>
            </a:r>
            <a:r>
              <a:rPr sz="1950" b="1" dirty="0">
                <a:latin typeface="Poppins"/>
                <a:cs typeface="Poppins"/>
              </a:rPr>
              <a:t>The</a:t>
            </a:r>
            <a:r>
              <a:rPr sz="1950" b="1" spc="6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Sunlight</a:t>
            </a:r>
            <a:r>
              <a:rPr sz="1950" b="1" spc="65" dirty="0">
                <a:latin typeface="Poppins"/>
                <a:cs typeface="Poppins"/>
              </a:rPr>
              <a:t> </a:t>
            </a:r>
            <a:r>
              <a:rPr sz="1950" b="1" spc="-10" dirty="0">
                <a:latin typeface="Poppins"/>
                <a:cs typeface="Poppins"/>
              </a:rPr>
              <a:t>Centre</a:t>
            </a:r>
            <a:endParaRPr sz="1950">
              <a:latin typeface="Poppins"/>
              <a:cs typeface="Poppins"/>
            </a:endParaRPr>
          </a:p>
          <a:p>
            <a:pPr marL="12700">
              <a:lnSpc>
                <a:spcPts val="1814"/>
              </a:lnSpc>
            </a:pPr>
            <a:r>
              <a:rPr sz="1950" b="1" dirty="0">
                <a:latin typeface="Poppins"/>
                <a:cs typeface="Poppins"/>
              </a:rPr>
              <a:t>Richmond</a:t>
            </a:r>
            <a:r>
              <a:rPr sz="1950" b="1" spc="8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Road,</a:t>
            </a:r>
            <a:r>
              <a:rPr sz="1950" b="1" spc="85" dirty="0">
                <a:latin typeface="Poppins"/>
                <a:cs typeface="Poppins"/>
              </a:rPr>
              <a:t> </a:t>
            </a:r>
            <a:r>
              <a:rPr sz="1950" b="1" spc="-10" dirty="0">
                <a:latin typeface="Poppins"/>
                <a:cs typeface="Poppins"/>
              </a:rPr>
              <a:t>Gillingham</a:t>
            </a:r>
            <a:endParaRPr sz="1950">
              <a:latin typeface="Poppins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50" b="1" dirty="0">
                <a:latin typeface="Poppins"/>
                <a:cs typeface="Poppins"/>
              </a:rPr>
              <a:t>ME7</a:t>
            </a:r>
            <a:r>
              <a:rPr sz="1950" b="1" spc="40" dirty="0">
                <a:latin typeface="Poppins"/>
                <a:cs typeface="Poppins"/>
              </a:rPr>
              <a:t> </a:t>
            </a:r>
            <a:r>
              <a:rPr sz="1950" b="1" spc="-25" dirty="0">
                <a:latin typeface="Poppins"/>
                <a:cs typeface="Poppins"/>
              </a:rPr>
              <a:t>1LX</a:t>
            </a:r>
            <a:endParaRPr sz="1950">
              <a:latin typeface="Poppins"/>
              <a:cs typeface="Poppin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208272" y="3157538"/>
            <a:ext cx="4396740" cy="3406775"/>
            <a:chOff x="10208272" y="3157538"/>
            <a:chExt cx="4396740" cy="3406775"/>
          </a:xfrm>
        </p:grpSpPr>
        <p:sp>
          <p:nvSpPr>
            <p:cNvPr id="6" name="object 6"/>
            <p:cNvSpPr/>
            <p:nvPr/>
          </p:nvSpPr>
          <p:spPr>
            <a:xfrm>
              <a:off x="10213507" y="3556834"/>
              <a:ext cx="4337050" cy="3002280"/>
            </a:xfrm>
            <a:custGeom>
              <a:avLst/>
              <a:gdLst/>
              <a:ahLst/>
              <a:cxnLst/>
              <a:rect l="l" t="t" r="r" b="b"/>
              <a:pathLst>
                <a:path w="4337050" h="3002279">
                  <a:moveTo>
                    <a:pt x="125650" y="0"/>
                  </a:moveTo>
                  <a:lnTo>
                    <a:pt x="76743" y="9874"/>
                  </a:lnTo>
                  <a:lnTo>
                    <a:pt x="36803" y="36803"/>
                  </a:lnTo>
                  <a:lnTo>
                    <a:pt x="9874" y="76743"/>
                  </a:lnTo>
                  <a:lnTo>
                    <a:pt x="0" y="125650"/>
                  </a:lnTo>
                  <a:lnTo>
                    <a:pt x="0" y="2876477"/>
                  </a:lnTo>
                  <a:lnTo>
                    <a:pt x="9874" y="2925389"/>
                  </a:lnTo>
                  <a:lnTo>
                    <a:pt x="36803" y="2965328"/>
                  </a:lnTo>
                  <a:lnTo>
                    <a:pt x="76743" y="2992255"/>
                  </a:lnTo>
                  <a:lnTo>
                    <a:pt x="125650" y="3002128"/>
                  </a:lnTo>
                  <a:lnTo>
                    <a:pt x="4211390" y="3002128"/>
                  </a:lnTo>
                  <a:lnTo>
                    <a:pt x="4260297" y="2992255"/>
                  </a:lnTo>
                  <a:lnTo>
                    <a:pt x="4300236" y="2965328"/>
                  </a:lnTo>
                  <a:lnTo>
                    <a:pt x="4327165" y="2925389"/>
                  </a:lnTo>
                  <a:lnTo>
                    <a:pt x="4337040" y="2876477"/>
                  </a:lnTo>
                  <a:lnTo>
                    <a:pt x="4337040" y="125650"/>
                  </a:lnTo>
                  <a:lnTo>
                    <a:pt x="4327165" y="76743"/>
                  </a:lnTo>
                  <a:lnTo>
                    <a:pt x="4300236" y="36803"/>
                  </a:lnTo>
                  <a:lnTo>
                    <a:pt x="4260297" y="9874"/>
                  </a:lnTo>
                  <a:lnTo>
                    <a:pt x="4211390" y="0"/>
                  </a:lnTo>
                  <a:lnTo>
                    <a:pt x="125650" y="0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31189" y="3157538"/>
              <a:ext cx="1673860" cy="1593850"/>
            </a:xfrm>
            <a:custGeom>
              <a:avLst/>
              <a:gdLst/>
              <a:ahLst/>
              <a:cxnLst/>
              <a:rect l="l" t="t" r="r" b="b"/>
              <a:pathLst>
                <a:path w="1673859" h="1593850">
                  <a:moveTo>
                    <a:pt x="836791" y="0"/>
                  </a:moveTo>
                  <a:lnTo>
                    <a:pt x="787623" y="1352"/>
                  </a:lnTo>
                  <a:lnTo>
                    <a:pt x="739204" y="5359"/>
                  </a:lnTo>
                  <a:lnTo>
                    <a:pt x="691611" y="11947"/>
                  </a:lnTo>
                  <a:lnTo>
                    <a:pt x="644923" y="21041"/>
                  </a:lnTo>
                  <a:lnTo>
                    <a:pt x="599219" y="32565"/>
                  </a:lnTo>
                  <a:lnTo>
                    <a:pt x="554577" y="46446"/>
                  </a:lnTo>
                  <a:lnTo>
                    <a:pt x="511076" y="62608"/>
                  </a:lnTo>
                  <a:lnTo>
                    <a:pt x="468793" y="80976"/>
                  </a:lnTo>
                  <a:lnTo>
                    <a:pt x="427808" y="101477"/>
                  </a:lnTo>
                  <a:lnTo>
                    <a:pt x="388199" y="124035"/>
                  </a:lnTo>
                  <a:lnTo>
                    <a:pt x="350044" y="148576"/>
                  </a:lnTo>
                  <a:lnTo>
                    <a:pt x="313422" y="175024"/>
                  </a:lnTo>
                  <a:lnTo>
                    <a:pt x="278412" y="203306"/>
                  </a:lnTo>
                  <a:lnTo>
                    <a:pt x="245092" y="233346"/>
                  </a:lnTo>
                  <a:lnTo>
                    <a:pt x="213540" y="265070"/>
                  </a:lnTo>
                  <a:lnTo>
                    <a:pt x="183834" y="298402"/>
                  </a:lnTo>
                  <a:lnTo>
                    <a:pt x="156055" y="333269"/>
                  </a:lnTo>
                  <a:lnTo>
                    <a:pt x="130279" y="369596"/>
                  </a:lnTo>
                  <a:lnTo>
                    <a:pt x="106585" y="407307"/>
                  </a:lnTo>
                  <a:lnTo>
                    <a:pt x="85053" y="446329"/>
                  </a:lnTo>
                  <a:lnTo>
                    <a:pt x="65759" y="486585"/>
                  </a:lnTo>
                  <a:lnTo>
                    <a:pt x="48784" y="528003"/>
                  </a:lnTo>
                  <a:lnTo>
                    <a:pt x="34204" y="570506"/>
                  </a:lnTo>
                  <a:lnTo>
                    <a:pt x="22100" y="614021"/>
                  </a:lnTo>
                  <a:lnTo>
                    <a:pt x="12549" y="658472"/>
                  </a:lnTo>
                  <a:lnTo>
                    <a:pt x="5629" y="703785"/>
                  </a:lnTo>
                  <a:lnTo>
                    <a:pt x="1420" y="749885"/>
                  </a:lnTo>
                  <a:lnTo>
                    <a:pt x="0" y="796698"/>
                  </a:lnTo>
                  <a:lnTo>
                    <a:pt x="1420" y="843509"/>
                  </a:lnTo>
                  <a:lnTo>
                    <a:pt x="5629" y="889608"/>
                  </a:lnTo>
                  <a:lnTo>
                    <a:pt x="12549" y="934920"/>
                  </a:lnTo>
                  <a:lnTo>
                    <a:pt x="22100" y="979371"/>
                  </a:lnTo>
                  <a:lnTo>
                    <a:pt x="34204" y="1022884"/>
                  </a:lnTo>
                  <a:lnTo>
                    <a:pt x="48784" y="1065387"/>
                  </a:lnTo>
                  <a:lnTo>
                    <a:pt x="65759" y="1106804"/>
                  </a:lnTo>
                  <a:lnTo>
                    <a:pt x="85053" y="1147060"/>
                  </a:lnTo>
                  <a:lnTo>
                    <a:pt x="106585" y="1186081"/>
                  </a:lnTo>
                  <a:lnTo>
                    <a:pt x="130279" y="1223792"/>
                  </a:lnTo>
                  <a:lnTo>
                    <a:pt x="156055" y="1260118"/>
                  </a:lnTo>
                  <a:lnTo>
                    <a:pt x="183834" y="1294985"/>
                  </a:lnTo>
                  <a:lnTo>
                    <a:pt x="213540" y="1328317"/>
                  </a:lnTo>
                  <a:lnTo>
                    <a:pt x="245092" y="1360041"/>
                  </a:lnTo>
                  <a:lnTo>
                    <a:pt x="278412" y="1390080"/>
                  </a:lnTo>
                  <a:lnTo>
                    <a:pt x="313422" y="1418362"/>
                  </a:lnTo>
                  <a:lnTo>
                    <a:pt x="350044" y="1444810"/>
                  </a:lnTo>
                  <a:lnTo>
                    <a:pt x="388199" y="1469350"/>
                  </a:lnTo>
                  <a:lnTo>
                    <a:pt x="427808" y="1491908"/>
                  </a:lnTo>
                  <a:lnTo>
                    <a:pt x="468793" y="1512409"/>
                  </a:lnTo>
                  <a:lnTo>
                    <a:pt x="511076" y="1530778"/>
                  </a:lnTo>
                  <a:lnTo>
                    <a:pt x="554577" y="1546940"/>
                  </a:lnTo>
                  <a:lnTo>
                    <a:pt x="599219" y="1560820"/>
                  </a:lnTo>
                  <a:lnTo>
                    <a:pt x="644923" y="1572344"/>
                  </a:lnTo>
                  <a:lnTo>
                    <a:pt x="691611" y="1581438"/>
                  </a:lnTo>
                  <a:lnTo>
                    <a:pt x="739204" y="1588026"/>
                  </a:lnTo>
                  <a:lnTo>
                    <a:pt x="787623" y="1592033"/>
                  </a:lnTo>
                  <a:lnTo>
                    <a:pt x="836791" y="1593386"/>
                  </a:lnTo>
                  <a:lnTo>
                    <a:pt x="885958" y="1592033"/>
                  </a:lnTo>
                  <a:lnTo>
                    <a:pt x="934378" y="1588026"/>
                  </a:lnTo>
                  <a:lnTo>
                    <a:pt x="981970" y="1581438"/>
                  </a:lnTo>
                  <a:lnTo>
                    <a:pt x="1028658" y="1572344"/>
                  </a:lnTo>
                  <a:lnTo>
                    <a:pt x="1074362" y="1560820"/>
                  </a:lnTo>
                  <a:lnTo>
                    <a:pt x="1119004" y="1546940"/>
                  </a:lnTo>
                  <a:lnTo>
                    <a:pt x="1162506" y="1530778"/>
                  </a:lnTo>
                  <a:lnTo>
                    <a:pt x="1204789" y="1512409"/>
                  </a:lnTo>
                  <a:lnTo>
                    <a:pt x="1245774" y="1491908"/>
                  </a:lnTo>
                  <a:lnTo>
                    <a:pt x="1285383" y="1469350"/>
                  </a:lnTo>
                  <a:lnTo>
                    <a:pt x="1323538" y="1444810"/>
                  </a:lnTo>
                  <a:lnTo>
                    <a:pt x="1360159" y="1418362"/>
                  </a:lnTo>
                  <a:lnTo>
                    <a:pt x="1395170" y="1390080"/>
                  </a:lnTo>
                  <a:lnTo>
                    <a:pt x="1428490" y="1360041"/>
                  </a:lnTo>
                  <a:lnTo>
                    <a:pt x="1460042" y="1328317"/>
                  </a:lnTo>
                  <a:lnTo>
                    <a:pt x="1489747" y="1294985"/>
                  </a:lnTo>
                  <a:lnTo>
                    <a:pt x="1517527" y="1260118"/>
                  </a:lnTo>
                  <a:lnTo>
                    <a:pt x="1543303" y="1223792"/>
                  </a:lnTo>
                  <a:lnTo>
                    <a:pt x="1566996" y="1186081"/>
                  </a:lnTo>
                  <a:lnTo>
                    <a:pt x="1588529" y="1147060"/>
                  </a:lnTo>
                  <a:lnTo>
                    <a:pt x="1607822" y="1106804"/>
                  </a:lnTo>
                  <a:lnTo>
                    <a:pt x="1624798" y="1065387"/>
                  </a:lnTo>
                  <a:lnTo>
                    <a:pt x="1639377" y="1022884"/>
                  </a:lnTo>
                  <a:lnTo>
                    <a:pt x="1651482" y="979371"/>
                  </a:lnTo>
                  <a:lnTo>
                    <a:pt x="1661033" y="934920"/>
                  </a:lnTo>
                  <a:lnTo>
                    <a:pt x="1667952" y="889608"/>
                  </a:lnTo>
                  <a:lnTo>
                    <a:pt x="1672162" y="843509"/>
                  </a:lnTo>
                  <a:lnTo>
                    <a:pt x="1673582" y="796698"/>
                  </a:lnTo>
                  <a:lnTo>
                    <a:pt x="1672162" y="749885"/>
                  </a:lnTo>
                  <a:lnTo>
                    <a:pt x="1667952" y="703785"/>
                  </a:lnTo>
                  <a:lnTo>
                    <a:pt x="1661033" y="658472"/>
                  </a:lnTo>
                  <a:lnTo>
                    <a:pt x="1651482" y="614021"/>
                  </a:lnTo>
                  <a:lnTo>
                    <a:pt x="1639377" y="570506"/>
                  </a:lnTo>
                  <a:lnTo>
                    <a:pt x="1624798" y="528003"/>
                  </a:lnTo>
                  <a:lnTo>
                    <a:pt x="1607822" y="486585"/>
                  </a:lnTo>
                  <a:lnTo>
                    <a:pt x="1588529" y="446329"/>
                  </a:lnTo>
                  <a:lnTo>
                    <a:pt x="1566996" y="407307"/>
                  </a:lnTo>
                  <a:lnTo>
                    <a:pt x="1543303" y="369596"/>
                  </a:lnTo>
                  <a:lnTo>
                    <a:pt x="1517527" y="333269"/>
                  </a:lnTo>
                  <a:lnTo>
                    <a:pt x="1489747" y="298402"/>
                  </a:lnTo>
                  <a:lnTo>
                    <a:pt x="1460042" y="265070"/>
                  </a:lnTo>
                  <a:lnTo>
                    <a:pt x="1428490" y="233346"/>
                  </a:lnTo>
                  <a:lnTo>
                    <a:pt x="1395170" y="203306"/>
                  </a:lnTo>
                  <a:lnTo>
                    <a:pt x="1360159" y="175024"/>
                  </a:lnTo>
                  <a:lnTo>
                    <a:pt x="1323538" y="148576"/>
                  </a:lnTo>
                  <a:lnTo>
                    <a:pt x="1285383" y="124035"/>
                  </a:lnTo>
                  <a:lnTo>
                    <a:pt x="1245774" y="101477"/>
                  </a:lnTo>
                  <a:lnTo>
                    <a:pt x="1204789" y="80976"/>
                  </a:lnTo>
                  <a:lnTo>
                    <a:pt x="1162506" y="62608"/>
                  </a:lnTo>
                  <a:lnTo>
                    <a:pt x="1119004" y="46446"/>
                  </a:lnTo>
                  <a:lnTo>
                    <a:pt x="1074362" y="32565"/>
                  </a:lnTo>
                  <a:lnTo>
                    <a:pt x="1028658" y="21041"/>
                  </a:lnTo>
                  <a:lnTo>
                    <a:pt x="981970" y="11947"/>
                  </a:lnTo>
                  <a:lnTo>
                    <a:pt x="934378" y="5359"/>
                  </a:lnTo>
                  <a:lnTo>
                    <a:pt x="885958" y="1352"/>
                  </a:lnTo>
                  <a:lnTo>
                    <a:pt x="836791" y="0"/>
                  </a:lnTo>
                  <a:close/>
                </a:path>
              </a:pathLst>
            </a:custGeom>
            <a:solidFill>
              <a:srgbClr val="FFC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 rot="20700000">
            <a:off x="13132966" y="3768826"/>
            <a:ext cx="1423996" cy="50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04"/>
              </a:lnSpc>
            </a:pPr>
            <a:r>
              <a:rPr sz="3950" b="1" spc="-20" dirty="0">
                <a:latin typeface="Poppins"/>
                <a:cs typeface="Poppins"/>
              </a:rPr>
              <a:t>New!</a:t>
            </a:r>
            <a:endParaRPr sz="3950">
              <a:latin typeface="Poppins"/>
              <a:cs typeface="Poppi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857139" y="3536449"/>
            <a:ext cx="4337050" cy="2998470"/>
          </a:xfrm>
          <a:custGeom>
            <a:avLst/>
            <a:gdLst/>
            <a:ahLst/>
            <a:cxnLst/>
            <a:rect l="l" t="t" r="r" b="b"/>
            <a:pathLst>
              <a:path w="4337050" h="2998470">
                <a:moveTo>
                  <a:pt x="4211390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872771"/>
                </a:lnTo>
                <a:lnTo>
                  <a:pt x="9874" y="2921682"/>
                </a:lnTo>
                <a:lnTo>
                  <a:pt x="36803" y="2961621"/>
                </a:lnTo>
                <a:lnTo>
                  <a:pt x="76743" y="2988548"/>
                </a:lnTo>
                <a:lnTo>
                  <a:pt x="125650" y="2998421"/>
                </a:lnTo>
                <a:lnTo>
                  <a:pt x="4211390" y="2998421"/>
                </a:lnTo>
                <a:lnTo>
                  <a:pt x="4260301" y="2988548"/>
                </a:lnTo>
                <a:lnTo>
                  <a:pt x="4300240" y="2961621"/>
                </a:lnTo>
                <a:lnTo>
                  <a:pt x="4327167" y="2921682"/>
                </a:lnTo>
                <a:lnTo>
                  <a:pt x="4337040" y="2872771"/>
                </a:lnTo>
                <a:lnTo>
                  <a:pt x="4337040" y="125650"/>
                </a:lnTo>
                <a:lnTo>
                  <a:pt x="4327167" y="76743"/>
                </a:lnTo>
                <a:lnTo>
                  <a:pt x="4300240" y="36803"/>
                </a:lnTo>
                <a:lnTo>
                  <a:pt x="4260301" y="9874"/>
                </a:lnTo>
                <a:lnTo>
                  <a:pt x="4211390" y="0"/>
                </a:lnTo>
                <a:close/>
              </a:path>
            </a:pathLst>
          </a:custGeom>
          <a:solidFill>
            <a:srgbClr val="FFC2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000454" y="3982994"/>
            <a:ext cx="3629660" cy="22625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latin typeface="Poppins"/>
                <a:cs typeface="Poppins"/>
              </a:rPr>
              <a:t>Whitstable</a:t>
            </a:r>
            <a:endParaRPr sz="2950">
              <a:latin typeface="Poppins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sz="1950" b="1" dirty="0">
                <a:latin typeface="Poppins"/>
                <a:cs typeface="Poppins"/>
              </a:rPr>
              <a:t>Tuesdays</a:t>
            </a:r>
            <a:r>
              <a:rPr sz="1950" b="1" spc="15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2pm-</a:t>
            </a:r>
            <a:r>
              <a:rPr sz="1950" b="1" spc="-25" dirty="0">
                <a:latin typeface="Poppins"/>
                <a:cs typeface="Poppins"/>
              </a:rPr>
              <a:t>4pm</a:t>
            </a:r>
            <a:endParaRPr sz="1950">
              <a:latin typeface="Poppins"/>
              <a:cs typeface="Poppins"/>
            </a:endParaRPr>
          </a:p>
          <a:p>
            <a:pPr marL="12700" marR="5080">
              <a:lnSpc>
                <a:spcPct val="101499"/>
              </a:lnSpc>
              <a:spcBef>
                <a:spcPts val="2375"/>
              </a:spcBef>
            </a:pPr>
            <a:r>
              <a:rPr sz="1950" b="1" dirty="0">
                <a:latin typeface="Poppins"/>
                <a:cs typeface="Poppins"/>
              </a:rPr>
              <a:t>Whitstable</a:t>
            </a:r>
            <a:r>
              <a:rPr sz="1950" b="1" spc="10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Umbrella</a:t>
            </a:r>
            <a:r>
              <a:rPr sz="1950" b="1" spc="105" dirty="0">
                <a:latin typeface="Poppins"/>
                <a:cs typeface="Poppins"/>
              </a:rPr>
              <a:t> </a:t>
            </a:r>
            <a:r>
              <a:rPr sz="1950" b="1" spc="-10" dirty="0">
                <a:latin typeface="Poppins"/>
                <a:cs typeface="Poppins"/>
              </a:rPr>
              <a:t>Centre </a:t>
            </a:r>
            <a:r>
              <a:rPr sz="1950" b="1" dirty="0">
                <a:latin typeface="Poppins"/>
                <a:cs typeface="Poppins"/>
              </a:rPr>
              <a:t>Oxford</a:t>
            </a:r>
            <a:r>
              <a:rPr sz="1950" b="1" spc="70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Street,</a:t>
            </a:r>
            <a:r>
              <a:rPr sz="1950" b="1" spc="70" dirty="0">
                <a:latin typeface="Poppins"/>
                <a:cs typeface="Poppins"/>
              </a:rPr>
              <a:t> </a:t>
            </a:r>
            <a:r>
              <a:rPr sz="1950" b="1" spc="-10" dirty="0">
                <a:latin typeface="Poppins"/>
                <a:cs typeface="Poppins"/>
              </a:rPr>
              <a:t>Whitstable </a:t>
            </a:r>
            <a:r>
              <a:rPr sz="1950" b="1" dirty="0">
                <a:latin typeface="Poppins"/>
                <a:cs typeface="Poppins"/>
              </a:rPr>
              <a:t>CT5</a:t>
            </a:r>
            <a:r>
              <a:rPr sz="1950" b="1" spc="40" dirty="0">
                <a:latin typeface="Poppins"/>
                <a:cs typeface="Poppins"/>
              </a:rPr>
              <a:t> </a:t>
            </a:r>
            <a:r>
              <a:rPr sz="1950" b="1" spc="-25" dirty="0">
                <a:latin typeface="Poppins"/>
                <a:cs typeface="Poppins"/>
              </a:rPr>
              <a:t>1DD</a:t>
            </a:r>
            <a:endParaRPr sz="1950">
              <a:latin typeface="Poppins"/>
              <a:cs typeface="Poppi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857139" y="3536449"/>
            <a:ext cx="4337050" cy="2998470"/>
          </a:xfrm>
          <a:custGeom>
            <a:avLst/>
            <a:gdLst/>
            <a:ahLst/>
            <a:cxnLst/>
            <a:rect l="l" t="t" r="r" b="b"/>
            <a:pathLst>
              <a:path w="4337050" h="2998470">
                <a:moveTo>
                  <a:pt x="125650" y="0"/>
                </a:move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872771"/>
                </a:lnTo>
                <a:lnTo>
                  <a:pt x="9874" y="2921682"/>
                </a:lnTo>
                <a:lnTo>
                  <a:pt x="36803" y="2961621"/>
                </a:lnTo>
                <a:lnTo>
                  <a:pt x="76743" y="2988548"/>
                </a:lnTo>
                <a:lnTo>
                  <a:pt x="125650" y="2998421"/>
                </a:lnTo>
                <a:lnTo>
                  <a:pt x="4211390" y="2998421"/>
                </a:lnTo>
                <a:lnTo>
                  <a:pt x="4260301" y="2988548"/>
                </a:lnTo>
                <a:lnTo>
                  <a:pt x="4300240" y="2961621"/>
                </a:lnTo>
                <a:lnTo>
                  <a:pt x="4327167" y="2921682"/>
                </a:lnTo>
                <a:lnTo>
                  <a:pt x="4337040" y="2872771"/>
                </a:lnTo>
                <a:lnTo>
                  <a:pt x="4337040" y="125650"/>
                </a:lnTo>
                <a:lnTo>
                  <a:pt x="4327167" y="76743"/>
                </a:lnTo>
                <a:lnTo>
                  <a:pt x="4300240" y="36803"/>
                </a:lnTo>
                <a:lnTo>
                  <a:pt x="4260301" y="9874"/>
                </a:lnTo>
                <a:lnTo>
                  <a:pt x="4211390" y="0"/>
                </a:lnTo>
                <a:lnTo>
                  <a:pt x="125650" y="0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870543" y="6874136"/>
            <a:ext cx="4323715" cy="3120390"/>
          </a:xfrm>
          <a:custGeom>
            <a:avLst/>
            <a:gdLst/>
            <a:ahLst/>
            <a:cxnLst/>
            <a:rect l="l" t="t" r="r" b="b"/>
            <a:pathLst>
              <a:path w="4323715" h="3120390">
                <a:moveTo>
                  <a:pt x="4197987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994516"/>
                </a:lnTo>
                <a:lnTo>
                  <a:pt x="9874" y="3043423"/>
                </a:lnTo>
                <a:lnTo>
                  <a:pt x="36803" y="3083362"/>
                </a:lnTo>
                <a:lnTo>
                  <a:pt x="76743" y="3110291"/>
                </a:lnTo>
                <a:lnTo>
                  <a:pt x="125650" y="3120166"/>
                </a:lnTo>
                <a:lnTo>
                  <a:pt x="4197987" y="3120166"/>
                </a:lnTo>
                <a:lnTo>
                  <a:pt x="4246894" y="3110291"/>
                </a:lnTo>
                <a:lnTo>
                  <a:pt x="4286834" y="3083362"/>
                </a:lnTo>
                <a:lnTo>
                  <a:pt x="4313763" y="3043423"/>
                </a:lnTo>
                <a:lnTo>
                  <a:pt x="4323637" y="2994516"/>
                </a:lnTo>
                <a:lnTo>
                  <a:pt x="4323637" y="125650"/>
                </a:lnTo>
                <a:lnTo>
                  <a:pt x="4313763" y="76743"/>
                </a:lnTo>
                <a:lnTo>
                  <a:pt x="4286834" y="36803"/>
                </a:lnTo>
                <a:lnTo>
                  <a:pt x="4246894" y="9874"/>
                </a:lnTo>
                <a:lnTo>
                  <a:pt x="4197987" y="0"/>
                </a:lnTo>
                <a:close/>
              </a:path>
            </a:pathLst>
          </a:custGeom>
          <a:solidFill>
            <a:srgbClr val="FD05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013860" y="7300165"/>
            <a:ext cx="2787015" cy="22625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latin typeface="Poppins"/>
                <a:cs typeface="Poppins"/>
              </a:rPr>
              <a:t>Hythe</a:t>
            </a:r>
            <a:endParaRPr sz="2950">
              <a:latin typeface="Poppins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sz="1950" b="1" dirty="0">
                <a:latin typeface="Poppins"/>
                <a:cs typeface="Poppins"/>
              </a:rPr>
              <a:t>Thursdays</a:t>
            </a:r>
            <a:r>
              <a:rPr sz="1950" b="1" spc="16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2pm-</a:t>
            </a:r>
            <a:r>
              <a:rPr sz="1950" b="1" spc="-25" dirty="0">
                <a:latin typeface="Poppins"/>
                <a:cs typeface="Poppins"/>
              </a:rPr>
              <a:t>4pm</a:t>
            </a:r>
            <a:endParaRPr sz="1950">
              <a:latin typeface="Poppins"/>
              <a:cs typeface="Poppins"/>
            </a:endParaRPr>
          </a:p>
          <a:p>
            <a:pPr marL="12700" marR="19050">
              <a:lnSpc>
                <a:spcPct val="101499"/>
              </a:lnSpc>
              <a:spcBef>
                <a:spcPts val="2375"/>
              </a:spcBef>
            </a:pPr>
            <a:r>
              <a:rPr sz="1950" b="1" dirty="0">
                <a:latin typeface="Poppins"/>
                <a:cs typeface="Poppins"/>
              </a:rPr>
              <a:t>Hythe</a:t>
            </a:r>
            <a:r>
              <a:rPr sz="1950" b="1" spc="6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Sports</a:t>
            </a:r>
            <a:r>
              <a:rPr sz="1950" b="1" spc="65" dirty="0">
                <a:latin typeface="Poppins"/>
                <a:cs typeface="Poppins"/>
              </a:rPr>
              <a:t> </a:t>
            </a:r>
            <a:r>
              <a:rPr sz="1950" b="1" spc="-10" dirty="0">
                <a:latin typeface="Poppins"/>
                <a:cs typeface="Poppins"/>
              </a:rPr>
              <a:t>Pavilion </a:t>
            </a:r>
            <a:r>
              <a:rPr sz="1950" b="1" dirty="0">
                <a:latin typeface="Poppins"/>
                <a:cs typeface="Poppins"/>
              </a:rPr>
              <a:t>2</a:t>
            </a:r>
            <a:r>
              <a:rPr sz="1950" b="1" spc="4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South</a:t>
            </a:r>
            <a:r>
              <a:rPr sz="1950" b="1" spc="4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Road,</a:t>
            </a:r>
            <a:r>
              <a:rPr sz="1950" b="1" spc="50" dirty="0">
                <a:latin typeface="Poppins"/>
                <a:cs typeface="Poppins"/>
              </a:rPr>
              <a:t> </a:t>
            </a:r>
            <a:r>
              <a:rPr sz="1950" b="1" spc="-10" dirty="0">
                <a:latin typeface="Poppins"/>
                <a:cs typeface="Poppins"/>
              </a:rPr>
              <a:t>Hythe </a:t>
            </a:r>
            <a:r>
              <a:rPr sz="1950" b="1" dirty="0">
                <a:latin typeface="Poppins"/>
                <a:cs typeface="Poppins"/>
              </a:rPr>
              <a:t>CT21</a:t>
            </a:r>
            <a:r>
              <a:rPr sz="1950" b="1" spc="45" dirty="0">
                <a:latin typeface="Poppins"/>
                <a:cs typeface="Poppins"/>
              </a:rPr>
              <a:t> </a:t>
            </a:r>
            <a:r>
              <a:rPr sz="1950" b="1" spc="-25" dirty="0">
                <a:latin typeface="Poppins"/>
                <a:cs typeface="Poppins"/>
              </a:rPr>
              <a:t>6AR</a:t>
            </a:r>
            <a:endParaRPr sz="1950">
              <a:latin typeface="Poppins"/>
              <a:cs typeface="Poppi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870543" y="6874136"/>
            <a:ext cx="4323715" cy="3120390"/>
          </a:xfrm>
          <a:custGeom>
            <a:avLst/>
            <a:gdLst/>
            <a:ahLst/>
            <a:cxnLst/>
            <a:rect l="l" t="t" r="r" b="b"/>
            <a:pathLst>
              <a:path w="4323715" h="3120390">
                <a:moveTo>
                  <a:pt x="125650" y="0"/>
                </a:move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994516"/>
                </a:lnTo>
                <a:lnTo>
                  <a:pt x="9874" y="3043423"/>
                </a:lnTo>
                <a:lnTo>
                  <a:pt x="36803" y="3083362"/>
                </a:lnTo>
                <a:lnTo>
                  <a:pt x="76743" y="3110291"/>
                </a:lnTo>
                <a:lnTo>
                  <a:pt x="125650" y="3120166"/>
                </a:lnTo>
                <a:lnTo>
                  <a:pt x="4197987" y="3120166"/>
                </a:lnTo>
                <a:lnTo>
                  <a:pt x="4246894" y="3110291"/>
                </a:lnTo>
                <a:lnTo>
                  <a:pt x="4286834" y="3083362"/>
                </a:lnTo>
                <a:lnTo>
                  <a:pt x="4313763" y="3043423"/>
                </a:lnTo>
                <a:lnTo>
                  <a:pt x="4323637" y="2994516"/>
                </a:lnTo>
                <a:lnTo>
                  <a:pt x="4323637" y="125650"/>
                </a:lnTo>
                <a:lnTo>
                  <a:pt x="4313763" y="76743"/>
                </a:lnTo>
                <a:lnTo>
                  <a:pt x="4286834" y="36803"/>
                </a:lnTo>
                <a:lnTo>
                  <a:pt x="4246894" y="9874"/>
                </a:lnTo>
                <a:lnTo>
                  <a:pt x="4197987" y="0"/>
                </a:lnTo>
                <a:lnTo>
                  <a:pt x="125650" y="0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13507" y="6940448"/>
            <a:ext cx="4337050" cy="3006090"/>
          </a:xfrm>
          <a:custGeom>
            <a:avLst/>
            <a:gdLst/>
            <a:ahLst/>
            <a:cxnLst/>
            <a:rect l="l" t="t" r="r" b="b"/>
            <a:pathLst>
              <a:path w="4337050" h="3006090">
                <a:moveTo>
                  <a:pt x="4211390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880195"/>
                </a:lnTo>
                <a:lnTo>
                  <a:pt x="9874" y="2929102"/>
                </a:lnTo>
                <a:lnTo>
                  <a:pt x="36803" y="2969041"/>
                </a:lnTo>
                <a:lnTo>
                  <a:pt x="76743" y="2995970"/>
                </a:lnTo>
                <a:lnTo>
                  <a:pt x="125650" y="3005845"/>
                </a:lnTo>
                <a:lnTo>
                  <a:pt x="4211390" y="3005845"/>
                </a:lnTo>
                <a:lnTo>
                  <a:pt x="4260297" y="2995970"/>
                </a:lnTo>
                <a:lnTo>
                  <a:pt x="4300236" y="2969041"/>
                </a:lnTo>
                <a:lnTo>
                  <a:pt x="4327165" y="2929102"/>
                </a:lnTo>
                <a:lnTo>
                  <a:pt x="4337040" y="2880195"/>
                </a:lnTo>
                <a:lnTo>
                  <a:pt x="4337040" y="125650"/>
                </a:lnTo>
                <a:lnTo>
                  <a:pt x="4327165" y="76743"/>
                </a:lnTo>
                <a:lnTo>
                  <a:pt x="4300236" y="36803"/>
                </a:lnTo>
                <a:lnTo>
                  <a:pt x="4260297" y="9874"/>
                </a:lnTo>
                <a:lnTo>
                  <a:pt x="4211390" y="0"/>
                </a:lnTo>
                <a:close/>
              </a:path>
            </a:pathLst>
          </a:custGeom>
          <a:solidFill>
            <a:srgbClr val="05D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356824" y="7300167"/>
            <a:ext cx="2969895" cy="22625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20" dirty="0">
                <a:latin typeface="Poppins"/>
                <a:cs typeface="Poppins"/>
              </a:rPr>
              <a:t>Deal</a:t>
            </a:r>
            <a:endParaRPr sz="2950">
              <a:latin typeface="Poppins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sz="1950" b="1" dirty="0">
                <a:latin typeface="Poppins"/>
                <a:cs typeface="Poppins"/>
              </a:rPr>
              <a:t>Thursdays</a:t>
            </a:r>
            <a:r>
              <a:rPr sz="1950" b="1" spc="175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10am-</a:t>
            </a:r>
            <a:r>
              <a:rPr sz="1950" b="1" spc="-20" dirty="0">
                <a:latin typeface="Poppins"/>
                <a:cs typeface="Poppins"/>
              </a:rPr>
              <a:t>12pm</a:t>
            </a:r>
            <a:endParaRPr sz="1950">
              <a:latin typeface="Poppins"/>
              <a:cs typeface="Poppins"/>
            </a:endParaRPr>
          </a:p>
          <a:p>
            <a:pPr marL="12700" marR="271145">
              <a:lnSpc>
                <a:spcPct val="101499"/>
              </a:lnSpc>
              <a:spcBef>
                <a:spcPts val="2375"/>
              </a:spcBef>
            </a:pPr>
            <a:r>
              <a:rPr sz="1950" b="1" dirty="0">
                <a:latin typeface="Poppins"/>
                <a:cs typeface="Poppins"/>
              </a:rPr>
              <a:t>Astor</a:t>
            </a:r>
            <a:r>
              <a:rPr sz="1950" b="1" spc="55" dirty="0">
                <a:latin typeface="Poppins"/>
                <a:cs typeface="Poppins"/>
              </a:rPr>
              <a:t> </a:t>
            </a:r>
            <a:r>
              <a:rPr sz="1950" b="1" spc="-10" dirty="0">
                <a:latin typeface="Poppins"/>
                <a:cs typeface="Poppins"/>
              </a:rPr>
              <a:t>Theatre </a:t>
            </a:r>
            <a:r>
              <a:rPr sz="1950" b="1" dirty="0">
                <a:latin typeface="Poppins"/>
                <a:cs typeface="Poppins"/>
              </a:rPr>
              <a:t>Stanhope</a:t>
            </a:r>
            <a:r>
              <a:rPr sz="1950" b="1" spc="80" dirty="0">
                <a:latin typeface="Poppins"/>
                <a:cs typeface="Poppins"/>
              </a:rPr>
              <a:t> </a:t>
            </a:r>
            <a:r>
              <a:rPr sz="1950" b="1" dirty="0">
                <a:latin typeface="Poppins"/>
                <a:cs typeface="Poppins"/>
              </a:rPr>
              <a:t>Road,</a:t>
            </a:r>
            <a:r>
              <a:rPr sz="1950" b="1" spc="80" dirty="0">
                <a:latin typeface="Poppins"/>
                <a:cs typeface="Poppins"/>
              </a:rPr>
              <a:t> </a:t>
            </a:r>
            <a:r>
              <a:rPr sz="1950" b="1" spc="-20" dirty="0">
                <a:latin typeface="Poppins"/>
                <a:cs typeface="Poppins"/>
              </a:rPr>
              <a:t>Deal </a:t>
            </a:r>
            <a:r>
              <a:rPr sz="1950" b="1" dirty="0">
                <a:latin typeface="Poppins"/>
                <a:cs typeface="Poppins"/>
              </a:rPr>
              <a:t>CT14</a:t>
            </a:r>
            <a:r>
              <a:rPr sz="1950" b="1" spc="50" dirty="0">
                <a:latin typeface="Poppins"/>
                <a:cs typeface="Poppins"/>
              </a:rPr>
              <a:t> </a:t>
            </a:r>
            <a:r>
              <a:rPr sz="1950" b="1" spc="-25" dirty="0">
                <a:latin typeface="Poppins"/>
                <a:cs typeface="Poppins"/>
              </a:rPr>
              <a:t>6AB</a:t>
            </a:r>
            <a:endParaRPr sz="1950">
              <a:latin typeface="Poppins"/>
              <a:cs typeface="Poppi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213507" y="6940448"/>
            <a:ext cx="4337050" cy="3006090"/>
          </a:xfrm>
          <a:custGeom>
            <a:avLst/>
            <a:gdLst/>
            <a:ahLst/>
            <a:cxnLst/>
            <a:rect l="l" t="t" r="r" b="b"/>
            <a:pathLst>
              <a:path w="4337050" h="3006090">
                <a:moveTo>
                  <a:pt x="125650" y="0"/>
                </a:move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2880195"/>
                </a:lnTo>
                <a:lnTo>
                  <a:pt x="9874" y="2929102"/>
                </a:lnTo>
                <a:lnTo>
                  <a:pt x="36803" y="2969041"/>
                </a:lnTo>
                <a:lnTo>
                  <a:pt x="76743" y="2995970"/>
                </a:lnTo>
                <a:lnTo>
                  <a:pt x="125650" y="3005845"/>
                </a:lnTo>
                <a:lnTo>
                  <a:pt x="4211390" y="3005845"/>
                </a:lnTo>
                <a:lnTo>
                  <a:pt x="4260297" y="2995970"/>
                </a:lnTo>
                <a:lnTo>
                  <a:pt x="4300236" y="2969041"/>
                </a:lnTo>
                <a:lnTo>
                  <a:pt x="4327165" y="2929102"/>
                </a:lnTo>
                <a:lnTo>
                  <a:pt x="4337040" y="2880195"/>
                </a:lnTo>
                <a:lnTo>
                  <a:pt x="4337040" y="125650"/>
                </a:lnTo>
                <a:lnTo>
                  <a:pt x="4327165" y="76743"/>
                </a:lnTo>
                <a:lnTo>
                  <a:pt x="4300236" y="36803"/>
                </a:lnTo>
                <a:lnTo>
                  <a:pt x="4260297" y="9874"/>
                </a:lnTo>
                <a:lnTo>
                  <a:pt x="4211390" y="0"/>
                </a:lnTo>
                <a:lnTo>
                  <a:pt x="125650" y="0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91984" y="3982989"/>
            <a:ext cx="8056880" cy="2136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08305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Our</a:t>
            </a:r>
            <a:r>
              <a:rPr sz="2950" spc="-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Zest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Groups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currently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run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Medway,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Whitstable,</a:t>
            </a:r>
            <a:r>
              <a:rPr sz="2950" spc="-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Deal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Hythe.</a:t>
            </a:r>
            <a:endParaRPr sz="2950">
              <a:latin typeface="Poppins Light"/>
              <a:cs typeface="Poppins Light"/>
            </a:endParaRPr>
          </a:p>
          <a:p>
            <a:pPr marL="12700" marR="5080">
              <a:lnSpc>
                <a:spcPct val="100600"/>
              </a:lnSpc>
              <a:spcBef>
                <a:spcPts val="2375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Sessions</a:t>
            </a:r>
            <a:r>
              <a:rPr sz="2950" spc="-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are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free of charge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with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donations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welcomed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support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charitable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work.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9890" y="10296933"/>
            <a:ext cx="4799330" cy="48795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www.brightshadow.org.uk</a:t>
            </a:r>
            <a:endParaRPr sz="2950" dirty="0">
              <a:latin typeface="Poppins Light"/>
              <a:cs typeface="Poppins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1984" y="7149385"/>
            <a:ext cx="816800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book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free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taster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session,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contact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us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5" dirty="0">
                <a:solidFill>
                  <a:srgbClr val="FFFFFF"/>
                </a:solidFill>
                <a:latin typeface="Poppins Light"/>
                <a:cs typeface="Poppins Light"/>
              </a:rPr>
              <a:t>on: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1984" y="9109535"/>
            <a:ext cx="607568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look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forward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meeting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0" dirty="0">
                <a:solidFill>
                  <a:srgbClr val="FFFFFF"/>
                </a:solidFill>
                <a:latin typeface="Poppins Light"/>
                <a:cs typeface="Poppins Light"/>
              </a:rPr>
              <a:t>you!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1984" y="7903289"/>
            <a:ext cx="6060440" cy="930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766445" algn="l"/>
              </a:tabLst>
            </a:pPr>
            <a:r>
              <a:rPr sz="2950" spc="-50" dirty="0">
                <a:solidFill>
                  <a:srgbClr val="FFFFFF"/>
                </a:solidFill>
                <a:latin typeface="Wingdings"/>
                <a:cs typeface="Wingdings"/>
              </a:rPr>
              <a:t></a:t>
            </a:r>
            <a:r>
              <a:rPr sz="29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950" b="1" dirty="0">
                <a:solidFill>
                  <a:srgbClr val="FFFFFF"/>
                </a:solidFill>
                <a:latin typeface="Poppins"/>
                <a:cs typeface="Poppins"/>
              </a:rPr>
              <a:t>01227 467 </a:t>
            </a:r>
            <a:r>
              <a:rPr sz="2950" b="1" spc="-25" dirty="0">
                <a:solidFill>
                  <a:srgbClr val="FFFFFF"/>
                </a:solidFill>
                <a:latin typeface="Poppins"/>
                <a:cs typeface="Poppins"/>
              </a:rPr>
              <a:t>272</a:t>
            </a:r>
            <a:endParaRPr sz="2950" dirty="0">
              <a:latin typeface="Poppins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766445" algn="l"/>
              </a:tabLst>
            </a:pPr>
            <a:r>
              <a:rPr sz="2950" spc="-50" dirty="0">
                <a:solidFill>
                  <a:srgbClr val="FFFFFF"/>
                </a:solidFill>
                <a:latin typeface="Wingdings"/>
                <a:cs typeface="Wingdings"/>
              </a:rPr>
              <a:t></a:t>
            </a:r>
            <a:r>
              <a:rPr sz="295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950" b="1" spc="-10" dirty="0">
                <a:solidFill>
                  <a:srgbClr val="FFFFFF"/>
                </a:solidFill>
                <a:latin typeface="Poppins"/>
                <a:cs typeface="Poppins"/>
              </a:rPr>
              <a:t>zest@brightshadow.org.uk</a:t>
            </a:r>
            <a:endParaRPr sz="2950" dirty="0">
              <a:latin typeface="Poppins"/>
              <a:cs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2830" y="0"/>
            <a:ext cx="9901258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5"/>
              </a:spcBef>
            </a:pPr>
            <a:r>
              <a:rPr dirty="0">
                <a:solidFill>
                  <a:srgbClr val="FFFFFF"/>
                </a:solidFill>
              </a:rPr>
              <a:t>Zest at </a:t>
            </a:r>
            <a:r>
              <a:rPr spc="-20" dirty="0">
                <a:solidFill>
                  <a:srgbClr val="FFFFFF"/>
                </a:solidFill>
              </a:rPr>
              <a:t>Home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9890" y="10296933"/>
            <a:ext cx="4799330" cy="48795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www.brightshadow.org.uk</a:t>
            </a:r>
            <a:endParaRPr sz="2950" dirty="0">
              <a:latin typeface="Poppins Light"/>
              <a:cs typeface="Poppins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984" y="2525442"/>
            <a:ext cx="8199120" cy="7212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9055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00DDF0"/>
                </a:solidFill>
                <a:latin typeface="Poppins"/>
                <a:cs typeface="Poppins"/>
              </a:rPr>
              <a:t>“This</a:t>
            </a:r>
            <a:r>
              <a:rPr sz="4950" b="1" spc="-100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00DDF0"/>
                </a:solidFill>
                <a:latin typeface="Poppins"/>
                <a:cs typeface="Poppins"/>
              </a:rPr>
              <a:t>is</a:t>
            </a:r>
            <a:r>
              <a:rPr sz="4950" b="1" spc="-100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00DDF0"/>
                </a:solidFill>
                <a:latin typeface="Poppins"/>
                <a:cs typeface="Poppins"/>
              </a:rPr>
              <a:t>the</a:t>
            </a:r>
            <a:r>
              <a:rPr sz="4950" b="1" spc="-95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00DDF0"/>
                </a:solidFill>
                <a:latin typeface="Poppins"/>
                <a:cs typeface="Poppins"/>
              </a:rPr>
              <a:t>kind</a:t>
            </a:r>
            <a:r>
              <a:rPr sz="4950" b="1" spc="-100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spc="-25" dirty="0">
                <a:solidFill>
                  <a:srgbClr val="00DDF0"/>
                </a:solidFill>
                <a:latin typeface="Poppins"/>
                <a:cs typeface="Poppins"/>
              </a:rPr>
              <a:t>of </a:t>
            </a:r>
            <a:r>
              <a:rPr sz="4950" b="1" spc="-10" dirty="0">
                <a:solidFill>
                  <a:srgbClr val="00DDF0"/>
                </a:solidFill>
                <a:latin typeface="Poppins"/>
                <a:cs typeface="Poppins"/>
              </a:rPr>
              <a:t>wonderful</a:t>
            </a:r>
            <a:r>
              <a:rPr sz="4950" b="1" spc="-175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spc="-10" dirty="0">
                <a:solidFill>
                  <a:srgbClr val="00DDF0"/>
                </a:solidFill>
                <a:latin typeface="Poppins"/>
                <a:cs typeface="Poppins"/>
              </a:rPr>
              <a:t>responsive intervention</a:t>
            </a:r>
            <a:r>
              <a:rPr sz="4950" b="1" spc="-160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00DDF0"/>
                </a:solidFill>
                <a:latin typeface="Poppins"/>
                <a:cs typeface="Poppins"/>
              </a:rPr>
              <a:t>that</a:t>
            </a:r>
            <a:r>
              <a:rPr sz="4950" b="1" spc="-155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spc="-10" dirty="0">
                <a:solidFill>
                  <a:srgbClr val="00DDF0"/>
                </a:solidFill>
                <a:latin typeface="Poppins"/>
                <a:cs typeface="Poppins"/>
              </a:rPr>
              <a:t>Bright </a:t>
            </a:r>
            <a:r>
              <a:rPr sz="4950" b="1" dirty="0">
                <a:solidFill>
                  <a:srgbClr val="00DDF0"/>
                </a:solidFill>
                <a:latin typeface="Poppins"/>
                <a:cs typeface="Poppins"/>
              </a:rPr>
              <a:t>Shadow</a:t>
            </a:r>
            <a:r>
              <a:rPr sz="4950" b="1" spc="-135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00DDF0"/>
                </a:solidFill>
                <a:latin typeface="Poppins"/>
                <a:cs typeface="Poppins"/>
              </a:rPr>
              <a:t>does</a:t>
            </a:r>
            <a:r>
              <a:rPr sz="4950" b="1" spc="-135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00DDF0"/>
                </a:solidFill>
                <a:latin typeface="Poppins"/>
                <a:cs typeface="Poppins"/>
              </a:rPr>
              <a:t>so</a:t>
            </a:r>
            <a:r>
              <a:rPr sz="4950" b="1" spc="-135" dirty="0">
                <a:solidFill>
                  <a:srgbClr val="00DDF0"/>
                </a:solidFill>
                <a:latin typeface="Poppins"/>
                <a:cs typeface="Poppins"/>
              </a:rPr>
              <a:t> </a:t>
            </a:r>
            <a:r>
              <a:rPr sz="4950" b="1" spc="-10" dirty="0">
                <a:solidFill>
                  <a:srgbClr val="00DDF0"/>
                </a:solidFill>
                <a:latin typeface="Poppins"/>
                <a:cs typeface="Poppins"/>
              </a:rPr>
              <a:t>well...”</a:t>
            </a:r>
            <a:endParaRPr sz="4950">
              <a:latin typeface="Poppins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1985"/>
              </a:spcBef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–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David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Leahy,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Musician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Dancer</a:t>
            </a:r>
            <a:endParaRPr sz="2950">
              <a:latin typeface="Poppins Light"/>
              <a:cs typeface="Poppins Light"/>
            </a:endParaRPr>
          </a:p>
          <a:p>
            <a:pPr>
              <a:lnSpc>
                <a:spcPct val="100000"/>
              </a:lnSpc>
              <a:spcBef>
                <a:spcPts val="1510"/>
              </a:spcBef>
            </a:pPr>
            <a:endParaRPr sz="2950">
              <a:latin typeface="Poppins Light"/>
              <a:cs typeface="Poppins Light"/>
            </a:endParaRPr>
          </a:p>
          <a:p>
            <a:pPr marL="12700" marR="5080">
              <a:lnSpc>
                <a:spcPct val="100600"/>
              </a:lnSpc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Zest</a:t>
            </a:r>
            <a:r>
              <a:rPr sz="2950" spc="-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Home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offer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of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creative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sessions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your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own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home,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for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people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living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0" dirty="0">
                <a:solidFill>
                  <a:srgbClr val="FFFFFF"/>
                </a:solidFill>
                <a:latin typeface="Poppins Light"/>
                <a:cs typeface="Poppins Light"/>
              </a:rPr>
              <a:t>with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dementia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Kent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Medway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who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5" dirty="0">
                <a:solidFill>
                  <a:srgbClr val="FFFFFF"/>
                </a:solidFill>
                <a:latin typeface="Poppins Light"/>
                <a:cs typeface="Poppins Light"/>
              </a:rPr>
              <a:t>are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unable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access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group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Zest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sessions,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are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isolated,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experiencing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crisis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50" dirty="0">
                <a:solidFill>
                  <a:srgbClr val="FFFFFF"/>
                </a:solidFill>
                <a:latin typeface="Poppins Light"/>
                <a:cs typeface="Poppins Light"/>
              </a:rPr>
              <a:t>a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sudden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loss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of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communication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skills.</a:t>
            </a:r>
            <a:endParaRPr sz="2950">
              <a:latin typeface="Poppins Light"/>
              <a:cs typeface="Poppi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590" y="10309633"/>
            <a:ext cx="4773930" cy="5283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  <a:hlinkClick r:id="rId2"/>
              </a:rPr>
              <a:t>www.brightshadow.org.uk</a:t>
            </a:r>
            <a:endParaRPr sz="2950">
              <a:latin typeface="Poppins Light"/>
              <a:cs typeface="Poppins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9613900">
              <a:lnSpc>
                <a:spcPct val="100000"/>
              </a:lnSpc>
              <a:spcBef>
                <a:spcPts val="115"/>
              </a:spcBef>
            </a:pPr>
            <a:r>
              <a:rPr spc="-10" dirty="0">
                <a:solidFill>
                  <a:srgbClr val="FD0055"/>
                </a:solidFill>
              </a:rPr>
              <a:t>Training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1269" cy="113085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491692" y="2525442"/>
            <a:ext cx="8241030" cy="7212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098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"This</a:t>
            </a:r>
            <a:r>
              <a:rPr sz="4950" b="1" spc="-12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training</a:t>
            </a:r>
            <a:r>
              <a:rPr sz="4950" b="1" spc="-12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was</a:t>
            </a:r>
            <a:r>
              <a:rPr sz="4950" b="1" spc="-12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a</a:t>
            </a:r>
            <a:r>
              <a:rPr sz="4950" b="1" spc="-12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spc="-20" dirty="0">
                <a:solidFill>
                  <a:srgbClr val="FFFFFF"/>
                </a:solidFill>
                <a:latin typeface="Poppins"/>
                <a:cs typeface="Poppins"/>
              </a:rPr>
              <a:t>very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bright</a:t>
            </a:r>
            <a:r>
              <a:rPr sz="4950" b="1" spc="-14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light</a:t>
            </a:r>
            <a:r>
              <a:rPr sz="4950" b="1" spc="-14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Poppins"/>
                <a:cs typeface="Poppins"/>
              </a:rPr>
              <a:t>breaking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through</a:t>
            </a:r>
            <a:r>
              <a:rPr sz="4950" b="1" spc="-15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the</a:t>
            </a:r>
            <a:r>
              <a:rPr sz="4950" b="1" spc="-15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Poppins"/>
                <a:cs typeface="Poppins"/>
              </a:rPr>
              <a:t>shadow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cast</a:t>
            </a:r>
            <a:r>
              <a:rPr sz="4950" b="1" spc="-12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by</a:t>
            </a:r>
            <a:r>
              <a:rPr sz="4950" b="1" spc="-12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the</a:t>
            </a:r>
            <a:r>
              <a:rPr sz="4950" b="1" spc="-12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dirty="0">
                <a:solidFill>
                  <a:srgbClr val="FFFFFF"/>
                </a:solidFill>
                <a:latin typeface="Poppins"/>
                <a:cs typeface="Poppins"/>
              </a:rPr>
              <a:t>‘stigma’</a:t>
            </a:r>
            <a:r>
              <a:rPr sz="4950" b="1" spc="-12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4950" b="1" spc="-25" dirty="0">
                <a:solidFill>
                  <a:srgbClr val="FFFFFF"/>
                </a:solidFill>
                <a:latin typeface="Poppins"/>
                <a:cs typeface="Poppins"/>
              </a:rPr>
              <a:t>of </a:t>
            </a:r>
            <a:r>
              <a:rPr sz="4950" b="1" spc="-10" dirty="0">
                <a:solidFill>
                  <a:srgbClr val="FFFFFF"/>
                </a:solidFill>
                <a:latin typeface="Poppins"/>
                <a:cs typeface="Poppins"/>
              </a:rPr>
              <a:t>dementia."</a:t>
            </a:r>
            <a:endParaRPr sz="4950">
              <a:latin typeface="Poppins"/>
              <a:cs typeface="Poppins"/>
            </a:endParaRPr>
          </a:p>
          <a:p>
            <a:pPr marL="12700" marR="5080">
              <a:lnSpc>
                <a:spcPct val="100600"/>
              </a:lnSpc>
              <a:spcBef>
                <a:spcPts val="5520"/>
              </a:spcBef>
              <a:tabLst>
                <a:tab pos="2108835" algn="l"/>
              </a:tabLst>
            </a:pP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We’ve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been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training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colleagues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the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care,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health,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arts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community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sectors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for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0" dirty="0">
                <a:solidFill>
                  <a:srgbClr val="FFFFFF"/>
                </a:solidFill>
                <a:latin typeface="Poppins Light"/>
                <a:cs typeface="Poppins Light"/>
              </a:rPr>
              <a:t>over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decade.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	Delivered</a:t>
            </a:r>
            <a:r>
              <a:rPr sz="2950" spc="-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by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experts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dementia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arts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practice,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training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always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25" dirty="0">
                <a:solidFill>
                  <a:srgbClr val="FFFFFF"/>
                </a:solidFill>
                <a:latin typeface="Poppins Light"/>
                <a:cs typeface="Poppins Light"/>
              </a:rPr>
              <a:t>at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least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part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bespoke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so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that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it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truly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meets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the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needs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of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your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organisation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dirty="0">
                <a:solidFill>
                  <a:srgbClr val="FFFFFF"/>
                </a:solidFill>
                <a:latin typeface="Poppins Light"/>
                <a:cs typeface="Poppins Light"/>
              </a:rPr>
              <a:t>and</a:t>
            </a:r>
            <a:r>
              <a:rPr sz="2950" spc="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Poppins Light"/>
                <a:cs typeface="Poppins Light"/>
              </a:rPr>
              <a:t>team.</a:t>
            </a:r>
            <a:endParaRPr sz="2950">
              <a:latin typeface="Poppins Light"/>
              <a:cs typeface="Poppi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51793D1A37F4EB3054E3E30C94C36" ma:contentTypeVersion="15" ma:contentTypeDescription="Create a new document." ma:contentTypeScope="" ma:versionID="ba21a606bf31687f261d8512ff01da7c">
  <xsd:schema xmlns:xsd="http://www.w3.org/2001/XMLSchema" xmlns:xs="http://www.w3.org/2001/XMLSchema" xmlns:p="http://schemas.microsoft.com/office/2006/metadata/properties" xmlns:ns2="c4be6382-c42b-4808-ab56-1463cad5ca77" xmlns:ns3="1b83801e-36ca-4ccb-8b15-9137798ab6d2" targetNamespace="http://schemas.microsoft.com/office/2006/metadata/properties" ma:root="true" ma:fieldsID="83a7550ab2841e8547e2a209f3507eb5" ns2:_="" ns3:_="">
    <xsd:import namespace="c4be6382-c42b-4808-ab56-1463cad5ca77"/>
    <xsd:import namespace="1b83801e-36ca-4ccb-8b15-9137798ab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e6382-c42b-4808-ab56-1463cad5ca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09603ee-69b4-403e-ac95-63817ba417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3801e-36ca-4ccb-8b15-9137798ab6d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43f8255-44ae-4e8b-bf5f-83fa0ba2ec92}" ma:internalName="TaxCatchAll" ma:showField="CatchAllData" ma:web="1b83801e-36ca-4ccb-8b15-9137798ab6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83801e-36ca-4ccb-8b15-9137798ab6d2" xsi:nil="true"/>
    <lcf76f155ced4ddcb4097134ff3c332f xmlns="c4be6382-c42b-4808-ab56-1463cad5ca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2D74A8-F7C5-4895-AA59-4CD239E74471}"/>
</file>

<file path=customXml/itemProps2.xml><?xml version="1.0" encoding="utf-8"?>
<ds:datastoreItem xmlns:ds="http://schemas.openxmlformats.org/officeDocument/2006/customXml" ds:itemID="{B1F0ADDA-1546-41C6-8790-2530F5143221}"/>
</file>

<file path=customXml/itemProps3.xml><?xml version="1.0" encoding="utf-8"?>
<ds:datastoreItem xmlns:ds="http://schemas.openxmlformats.org/officeDocument/2006/customXml" ds:itemID="{B73AB2D6-D0FF-44BD-A99B-DB1BBCD25AD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723</Words>
  <Application>Microsoft Macintosh PowerPoint</Application>
  <PresentationFormat>Custom</PresentationFormat>
  <Paragraphs>77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Poppins</vt:lpstr>
      <vt:lpstr>Poppins Light</vt:lpstr>
      <vt:lpstr>Times New Roman</vt:lpstr>
      <vt:lpstr>Wingdings</vt:lpstr>
      <vt:lpstr>Office Theme</vt:lpstr>
      <vt:lpstr>PowerPoint Presentation</vt:lpstr>
      <vt:lpstr>Our story</vt:lpstr>
      <vt:lpstr>Who we are</vt:lpstr>
      <vt:lpstr>PowerPoint Presentation</vt:lpstr>
      <vt:lpstr>Our Zest Groups</vt:lpstr>
      <vt:lpstr>PowerPoint Presentation</vt:lpstr>
      <vt:lpstr>Our Zest Groups</vt:lpstr>
      <vt:lpstr>Zest at Home</vt:lpstr>
      <vt:lpstr>Training</vt:lpstr>
      <vt:lpstr>Training</vt:lpstr>
      <vt:lpstr>PowerPoint Presentation</vt:lpstr>
      <vt:lpstr>Our impact</vt:lpstr>
      <vt:lpstr>Our impact</vt:lpstr>
      <vt:lpstr>Any questions?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Rebecca Truscott-Elves</cp:lastModifiedBy>
  <cp:revision>2</cp:revision>
  <dcterms:created xsi:type="dcterms:W3CDTF">2024-04-16T07:29:54Z</dcterms:created>
  <dcterms:modified xsi:type="dcterms:W3CDTF">2024-04-16T07:42:02Z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2024-04-16T00:00:00Z</vt:filetime>
  </property>
  <property fmtid="{D5CDD505-2E9C-101B-9397-08002B2CF9AE}" pid="3" name="Creator">
    <vt:lpwstr>Adobe InDesign 19.3 (Macintosh)</vt:lpwstr>
  </property>
  <property fmtid="{D5CDD505-2E9C-101B-9397-08002B2CF9AE}" pid="4" name="LastSaved">
    <vt:filetime>2024-04-16T00:00:00Z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0x01010040A51793D1A37F4EB3054E3E30C94C36</vt:lpwstr>
  </property>
</Properties>
</file>