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62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17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22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0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512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27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3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91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9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520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22375-61B5-4B2B-8A58-EB7730C1CDE2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5575-95CE-4D5B-B176-F057D7CD1E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00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519" y="221023"/>
            <a:ext cx="3757295" cy="3386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1520" y="4290218"/>
            <a:ext cx="8188960" cy="1935163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Kennington Summer Fayre Association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78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What are we and what do we do?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KSFA </a:t>
            </a:r>
            <a:r>
              <a:rPr lang="en-GB" dirty="0"/>
              <a:t>is an unincorporated </a:t>
            </a:r>
            <a:r>
              <a:rPr lang="en-GB" dirty="0" smtClean="0"/>
              <a:t>association, </a:t>
            </a:r>
            <a:r>
              <a:rPr lang="en-GB" dirty="0"/>
              <a:t>a voluntary not-for-profit group which does not distribute any surplus to its </a:t>
            </a:r>
            <a:r>
              <a:rPr lang="en-GB" dirty="0" smtClean="0"/>
              <a:t>members.</a:t>
            </a:r>
          </a:p>
          <a:p>
            <a:r>
              <a:rPr lang="en-GB" dirty="0"/>
              <a:t>KSFA organises a Summer Fayre at the Kennington Recreation Ground on </a:t>
            </a:r>
            <a:r>
              <a:rPr lang="en-GB" dirty="0" err="1"/>
              <a:t>Ulley</a:t>
            </a:r>
            <a:r>
              <a:rPr lang="en-GB" dirty="0"/>
              <a:t> Road on the final Saturday in June each year.</a:t>
            </a:r>
          </a:p>
          <a:p>
            <a:r>
              <a:rPr lang="en-GB" dirty="0" smtClean="0"/>
              <a:t>A Core Group </a:t>
            </a:r>
            <a:r>
              <a:rPr lang="en-GB" dirty="0" smtClean="0"/>
              <a:t>of volunteers meets </a:t>
            </a:r>
            <a:r>
              <a:rPr lang="en-GB" dirty="0"/>
              <a:t>monthly from February to set up the Fayre, obtaining licences and approvals, taking out insurance, booking PA system and funfair. And 101 other tasks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Three Open Meetings for all Members: March, May and July</a:t>
            </a:r>
          </a:p>
          <a:p>
            <a:r>
              <a:rPr lang="en-GB" dirty="0" smtClean="0"/>
              <a:t>Learn from feedback and improve each year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974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Who participates?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Membership </a:t>
            </a:r>
            <a:r>
              <a:rPr lang="en-GB" dirty="0"/>
              <a:t>of KSFA is open to all residents of Ashford, and to charitable and not-for-profit organisations which have an affiliation to Ashford, and in particular to </a:t>
            </a:r>
            <a:r>
              <a:rPr lang="en-GB" dirty="0" smtClean="0"/>
              <a:t>Kennington</a:t>
            </a:r>
          </a:p>
          <a:p>
            <a:r>
              <a:rPr lang="en-GB" dirty="0"/>
              <a:t>No fee or subscription will be charged for membership</a:t>
            </a:r>
            <a:r>
              <a:rPr lang="en-GB" dirty="0" smtClean="0"/>
              <a:t>. Members pay for a stall at the Fayre (£24 per pitch this year).</a:t>
            </a:r>
          </a:p>
          <a:p>
            <a:r>
              <a:rPr lang="en-GB" dirty="0" smtClean="0"/>
              <a:t>Concessions are let for funfair and ice cream but members do not want commercial sellers among stalls.</a:t>
            </a:r>
          </a:p>
          <a:p>
            <a:r>
              <a:rPr lang="en-GB" dirty="0" smtClean="0"/>
              <a:t>Members sell draw tickets: they keep £4.50 from sales of £5.</a:t>
            </a:r>
          </a:p>
          <a:p>
            <a:r>
              <a:rPr lang="en-GB" dirty="0" smtClean="0"/>
              <a:t>We have calculated that members raise on average £ xxx to fund their activities through the rest of the year.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8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Some members/participants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4765"/>
            <a:ext cx="2690091" cy="2336800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331855" y="1690689"/>
            <a:ext cx="2872509" cy="1606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Animal</a:t>
            </a:r>
          </a:p>
          <a:p>
            <a:pPr algn="ctr"/>
            <a:r>
              <a:rPr lang="en-GB" dirty="0" smtClean="0"/>
              <a:t>Kent Wildlife</a:t>
            </a:r>
          </a:p>
          <a:p>
            <a:pPr algn="ctr"/>
            <a:r>
              <a:rPr lang="en-GB" dirty="0" smtClean="0"/>
              <a:t>Thorne Hedgehog Rescue</a:t>
            </a:r>
          </a:p>
          <a:p>
            <a:pPr algn="ctr"/>
            <a:r>
              <a:rPr lang="en-GB" dirty="0" smtClean="0"/>
              <a:t>RSPCA Cattery</a:t>
            </a:r>
          </a:p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8007928" y="1690688"/>
            <a:ext cx="3345872" cy="2086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/>
              <a:t>Medical</a:t>
            </a:r>
          </a:p>
          <a:p>
            <a:pPr algn="ctr"/>
            <a:r>
              <a:rPr lang="en-GB" dirty="0"/>
              <a:t>Friends of WHH</a:t>
            </a:r>
          </a:p>
          <a:p>
            <a:pPr algn="ctr"/>
            <a:r>
              <a:rPr lang="en-GB" dirty="0"/>
              <a:t>NHB Patient Participants </a:t>
            </a:r>
            <a:r>
              <a:rPr lang="en-GB" dirty="0" smtClean="0"/>
              <a:t>Group</a:t>
            </a:r>
          </a:p>
          <a:p>
            <a:pPr algn="ctr"/>
            <a:r>
              <a:rPr lang="en-GB" dirty="0" smtClean="0"/>
              <a:t>East Kent Baby Memorial</a:t>
            </a:r>
          </a:p>
          <a:p>
            <a:pPr algn="ctr"/>
            <a:r>
              <a:rPr lang="en-GB" dirty="0" smtClean="0"/>
              <a:t>Target Ovarian Cancer</a:t>
            </a:r>
          </a:p>
          <a:p>
            <a:pPr algn="ctr"/>
            <a:r>
              <a:rPr lang="en-GB" dirty="0" smtClean="0"/>
              <a:t>Guide Dogs</a:t>
            </a:r>
          </a:p>
          <a:p>
            <a:pPr algn="ctr"/>
            <a:r>
              <a:rPr lang="en-GB" dirty="0" smtClean="0"/>
              <a:t>Epilepsy Research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331855" y="4323054"/>
            <a:ext cx="3560618" cy="1606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Education</a:t>
            </a:r>
          </a:p>
          <a:p>
            <a:pPr algn="ctr"/>
            <a:r>
              <a:rPr lang="en-GB" dirty="0" smtClean="0"/>
              <a:t>Friends of Kennington Academy</a:t>
            </a:r>
          </a:p>
          <a:p>
            <a:pPr algn="ctr"/>
            <a:r>
              <a:rPr lang="en-GB" dirty="0" smtClean="0"/>
              <a:t>Friends of Downs View</a:t>
            </a:r>
          </a:p>
          <a:p>
            <a:pPr algn="ctr"/>
            <a:r>
              <a:rPr lang="en-GB" dirty="0" smtClean="0"/>
              <a:t>Friends of Goat Lees</a:t>
            </a:r>
          </a:p>
          <a:p>
            <a:pPr algn="ctr"/>
            <a:r>
              <a:rPr lang="en-GB" dirty="0" smtClean="0"/>
              <a:t>Towers Cheerleader Dance</a:t>
            </a:r>
          </a:p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55782" y="2013961"/>
            <a:ext cx="2872509" cy="3506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Community</a:t>
            </a:r>
          </a:p>
          <a:p>
            <a:pPr algn="ctr"/>
            <a:r>
              <a:rPr lang="en-GB" dirty="0" smtClean="0"/>
              <a:t>Kennington WI</a:t>
            </a:r>
          </a:p>
          <a:p>
            <a:pPr algn="ctr"/>
            <a:r>
              <a:rPr lang="en-GB" dirty="0" err="1" smtClean="0"/>
              <a:t>Bybrook</a:t>
            </a:r>
            <a:r>
              <a:rPr lang="en-GB" dirty="0" smtClean="0"/>
              <a:t> WI</a:t>
            </a:r>
          </a:p>
          <a:p>
            <a:pPr algn="ctr"/>
            <a:r>
              <a:rPr lang="en-GB" dirty="0" smtClean="0"/>
              <a:t>Dream Dragons Theatre</a:t>
            </a:r>
          </a:p>
          <a:p>
            <a:pPr algn="ctr"/>
            <a:r>
              <a:rPr lang="en-GB" dirty="0" smtClean="0"/>
              <a:t>St Mary’s Church</a:t>
            </a:r>
          </a:p>
          <a:p>
            <a:pPr algn="ctr"/>
            <a:r>
              <a:rPr lang="en-GB" dirty="0" smtClean="0"/>
              <a:t>Amber Foundation</a:t>
            </a:r>
          </a:p>
          <a:p>
            <a:pPr algn="ctr"/>
            <a:r>
              <a:rPr lang="en-GB" dirty="0" smtClean="0"/>
              <a:t>Kennington Community Council</a:t>
            </a:r>
          </a:p>
          <a:p>
            <a:pPr algn="ctr"/>
            <a:r>
              <a:rPr lang="en-GB" dirty="0" err="1" smtClean="0"/>
              <a:t>Bybrook</a:t>
            </a:r>
            <a:r>
              <a:rPr lang="en-GB" dirty="0" smtClean="0"/>
              <a:t> Brownies</a:t>
            </a:r>
          </a:p>
          <a:p>
            <a:pPr algn="ctr"/>
            <a:r>
              <a:rPr lang="en-GB" dirty="0" smtClean="0"/>
              <a:t>Kennington Guides</a:t>
            </a:r>
          </a:p>
          <a:p>
            <a:pPr algn="ctr"/>
            <a:r>
              <a:rPr lang="en-GB" dirty="0" smtClean="0"/>
              <a:t>British Legion</a:t>
            </a:r>
          </a:p>
          <a:p>
            <a:pPr algn="ctr"/>
            <a:r>
              <a:rPr lang="en-GB" dirty="0" err="1" smtClean="0"/>
              <a:t>Dadspace</a:t>
            </a:r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400474" y="4281489"/>
            <a:ext cx="2872509" cy="1606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/>
              <a:t>Sports</a:t>
            </a:r>
          </a:p>
          <a:p>
            <a:pPr algn="ctr"/>
            <a:r>
              <a:rPr lang="en-GB" dirty="0" smtClean="0"/>
              <a:t>Ashford Hockey Club</a:t>
            </a:r>
          </a:p>
          <a:p>
            <a:pPr algn="ctr"/>
            <a:r>
              <a:rPr lang="en-GB" dirty="0" smtClean="0"/>
              <a:t>Ashford Rugby Club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2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How could you get involved?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a not-for-profit </a:t>
            </a:r>
            <a:r>
              <a:rPr lang="en-GB" dirty="0" smtClean="0"/>
              <a:t>group, </a:t>
            </a:r>
            <a:r>
              <a:rPr lang="en-GB" dirty="0" smtClean="0"/>
              <a:t>you could take a stall to raise money or raise awareness, or both.</a:t>
            </a:r>
          </a:p>
          <a:p>
            <a:r>
              <a:rPr lang="en-GB" dirty="0" smtClean="0"/>
              <a:t>As a performing </a:t>
            </a:r>
            <a:r>
              <a:rPr lang="en-GB" dirty="0" smtClean="0"/>
              <a:t>society,</a:t>
            </a:r>
            <a:r>
              <a:rPr lang="en-GB" dirty="0" smtClean="0"/>
              <a:t> </a:t>
            </a:r>
            <a:r>
              <a:rPr lang="en-GB" dirty="0" smtClean="0"/>
              <a:t>you could ask to </a:t>
            </a:r>
            <a:r>
              <a:rPr lang="en-GB" dirty="0" smtClean="0"/>
              <a:t>give a </a:t>
            </a:r>
            <a:r>
              <a:rPr lang="en-GB" dirty="0" smtClean="0"/>
              <a:t>display</a:t>
            </a:r>
            <a:r>
              <a:rPr lang="en-GB" dirty="0" smtClean="0"/>
              <a:t> </a:t>
            </a:r>
            <a:r>
              <a:rPr lang="en-GB" dirty="0" smtClean="0"/>
              <a:t>in arena events.</a:t>
            </a:r>
          </a:p>
          <a:p>
            <a:r>
              <a:rPr lang="en-GB" dirty="0" smtClean="0"/>
              <a:t>As an individual, you could become a steward or </a:t>
            </a:r>
            <a:r>
              <a:rPr lang="en-GB" dirty="0" smtClean="0"/>
              <a:t>volunteer for</a:t>
            </a:r>
            <a:r>
              <a:rPr lang="en-GB" dirty="0" smtClean="0"/>
              <a:t> </a:t>
            </a:r>
            <a:r>
              <a:rPr lang="en-GB" dirty="0" smtClean="0"/>
              <a:t>the Core </a:t>
            </a:r>
            <a:r>
              <a:rPr lang="en-GB" dirty="0" smtClean="0"/>
              <a:t>Group, </a:t>
            </a:r>
            <a:r>
              <a:rPr lang="en-GB" dirty="0" smtClean="0"/>
              <a:t>responsible for organising a successful event each year. (It is an informal, goal oriented, friendly team.)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1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51793D1A37F4EB3054E3E30C94C36" ma:contentTypeVersion="15" ma:contentTypeDescription="Create a new document." ma:contentTypeScope="" ma:versionID="ba21a606bf31687f261d8512ff01da7c">
  <xsd:schema xmlns:xsd="http://www.w3.org/2001/XMLSchema" xmlns:xs="http://www.w3.org/2001/XMLSchema" xmlns:p="http://schemas.microsoft.com/office/2006/metadata/properties" xmlns:ns2="c4be6382-c42b-4808-ab56-1463cad5ca77" xmlns:ns3="1b83801e-36ca-4ccb-8b15-9137798ab6d2" targetNamespace="http://schemas.microsoft.com/office/2006/metadata/properties" ma:root="true" ma:fieldsID="83a7550ab2841e8547e2a209f3507eb5" ns2:_="" ns3:_="">
    <xsd:import namespace="c4be6382-c42b-4808-ab56-1463cad5ca77"/>
    <xsd:import namespace="1b83801e-36ca-4ccb-8b15-9137798ab6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6382-c42b-4808-ab56-1463cad5c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09603ee-69b4-403e-ac95-63817ba417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3801e-36ca-4ccb-8b15-9137798ab6d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43f8255-44ae-4e8b-bf5f-83fa0ba2ec92}" ma:internalName="TaxCatchAll" ma:showField="CatchAllData" ma:web="1b83801e-36ca-4ccb-8b15-9137798ab6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83801e-36ca-4ccb-8b15-9137798ab6d2" xsi:nil="true"/>
    <lcf76f155ced4ddcb4097134ff3c332f xmlns="c4be6382-c42b-4808-ab56-1463cad5ca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C161870-6882-4E1B-B1B1-ABC37913B6B4}"/>
</file>

<file path=customXml/itemProps2.xml><?xml version="1.0" encoding="utf-8"?>
<ds:datastoreItem xmlns:ds="http://schemas.openxmlformats.org/officeDocument/2006/customXml" ds:itemID="{559F6722-325D-443D-8F85-47533B5CF1DB}"/>
</file>

<file path=customXml/itemProps3.xml><?xml version="1.0" encoding="utf-8"?>
<ds:datastoreItem xmlns:ds="http://schemas.openxmlformats.org/officeDocument/2006/customXml" ds:itemID="{82220AAD-4675-4D49-88F2-CDB4CA016EF5}"/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374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Kennington Summer Fayre Association</vt:lpstr>
      <vt:lpstr>What are we and what do we do?</vt:lpstr>
      <vt:lpstr>Who participates?</vt:lpstr>
      <vt:lpstr>Some members/participants</vt:lpstr>
      <vt:lpstr>How could you get involved?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12</cp:revision>
  <dcterms:created xsi:type="dcterms:W3CDTF">2024-04-08T18:17:42Z</dcterms:created>
  <dcterms:modified xsi:type="dcterms:W3CDTF">2024-04-18T14:33:20Z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0x01010040A51793D1A37F4EB3054E3E30C94C36</vt:lpwstr>
  </property>
</Properties>
</file>