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05" r:id="rId5"/>
  </p:sldMasterIdLst>
  <p:notesMasterIdLst>
    <p:notesMasterId r:id="rId19"/>
  </p:notesMasterIdLst>
  <p:sldIdLst>
    <p:sldId id="298" r:id="rId6"/>
    <p:sldId id="321" r:id="rId7"/>
    <p:sldId id="326" r:id="rId8"/>
    <p:sldId id="322" r:id="rId9"/>
    <p:sldId id="330" r:id="rId10"/>
    <p:sldId id="323" r:id="rId11"/>
    <p:sldId id="329" r:id="rId12"/>
    <p:sldId id="324" r:id="rId13"/>
    <p:sldId id="325" r:id="rId14"/>
    <p:sldId id="328" r:id="rId15"/>
    <p:sldId id="315" r:id="rId16"/>
    <p:sldId id="327" r:id="rId17"/>
    <p:sldId id="300" r:id="rId18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65A"/>
    <a:srgbClr val="110E0A"/>
    <a:srgbClr val="F5339E"/>
    <a:srgbClr val="00BADE"/>
    <a:srgbClr val="7A66AC"/>
    <a:srgbClr val="00CCB0"/>
    <a:srgbClr val="CAD400"/>
    <a:srgbClr val="95C11F"/>
    <a:srgbClr val="AAAAAA"/>
    <a:srgbClr val="6966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A8CFB0-651D-44D0-A65A-C4B6749B8A1E}" v="22" dt="2022-06-27T11:18:21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12" autoAdjust="0"/>
  </p:normalViewPr>
  <p:slideViewPr>
    <p:cSldViewPr snapToGrid="0" snapToObjects="1">
      <p:cViewPr varScale="1">
        <p:scale>
          <a:sx n="88" d="100"/>
          <a:sy n="88" d="100"/>
        </p:scale>
        <p:origin x="876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1" d="100"/>
          <a:sy n="81" d="100"/>
        </p:scale>
        <p:origin x="39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 Parsons" userId="a4a69bff-d118-48a5-8220-41b03395efe0" providerId="ADAL" clId="{80A8CFB0-651D-44D0-A65A-C4B6749B8A1E}"/>
    <pc:docChg chg="undo custSel addSld delSld modSld sldOrd">
      <pc:chgData name="Josh Parsons" userId="a4a69bff-d118-48a5-8220-41b03395efe0" providerId="ADAL" clId="{80A8CFB0-651D-44D0-A65A-C4B6749B8A1E}" dt="2022-06-27T11:25:56.635" v="1799" actId="11529"/>
      <pc:docMkLst>
        <pc:docMk/>
      </pc:docMkLst>
      <pc:sldChg chg="modSp mod">
        <pc:chgData name="Josh Parsons" userId="a4a69bff-d118-48a5-8220-41b03395efe0" providerId="ADAL" clId="{80A8CFB0-651D-44D0-A65A-C4B6749B8A1E}" dt="2022-06-27T09:07:08.522" v="71" actId="20577"/>
        <pc:sldMkLst>
          <pc:docMk/>
          <pc:sldMk cId="3854646117" sldId="298"/>
        </pc:sldMkLst>
        <pc:spChg chg="mod">
          <ac:chgData name="Josh Parsons" userId="a4a69bff-d118-48a5-8220-41b03395efe0" providerId="ADAL" clId="{80A8CFB0-651D-44D0-A65A-C4B6749B8A1E}" dt="2022-06-27T09:06:45.995" v="54" actId="20577"/>
          <ac:spMkLst>
            <pc:docMk/>
            <pc:sldMk cId="3854646117" sldId="298"/>
            <ac:spMk id="2" creationId="{00000000-0000-0000-0000-000000000000}"/>
          </ac:spMkLst>
        </pc:spChg>
        <pc:spChg chg="mod">
          <ac:chgData name="Josh Parsons" userId="a4a69bff-d118-48a5-8220-41b03395efe0" providerId="ADAL" clId="{80A8CFB0-651D-44D0-A65A-C4B6749B8A1E}" dt="2022-06-27T09:07:08.522" v="71" actId="20577"/>
          <ac:spMkLst>
            <pc:docMk/>
            <pc:sldMk cId="3854646117" sldId="298"/>
            <ac:spMk id="3" creationId="{00000000-0000-0000-0000-000000000000}"/>
          </ac:spMkLst>
        </pc:spChg>
      </pc:sldChg>
      <pc:sldChg chg="del">
        <pc:chgData name="Josh Parsons" userId="a4a69bff-d118-48a5-8220-41b03395efe0" providerId="ADAL" clId="{80A8CFB0-651D-44D0-A65A-C4B6749B8A1E}" dt="2022-06-27T09:07:20.908" v="72" actId="2696"/>
        <pc:sldMkLst>
          <pc:docMk/>
          <pc:sldMk cId="1841479382" sldId="299"/>
        </pc:sldMkLst>
      </pc:sldChg>
      <pc:sldChg chg="addSp modSp mod">
        <pc:chgData name="Josh Parsons" userId="a4a69bff-d118-48a5-8220-41b03395efe0" providerId="ADAL" clId="{80A8CFB0-651D-44D0-A65A-C4B6749B8A1E}" dt="2022-06-27T09:10:08.350" v="178" actId="20577"/>
        <pc:sldMkLst>
          <pc:docMk/>
          <pc:sldMk cId="93499290" sldId="301"/>
        </pc:sldMkLst>
        <pc:spChg chg="mod">
          <ac:chgData name="Josh Parsons" userId="a4a69bff-d118-48a5-8220-41b03395efe0" providerId="ADAL" clId="{80A8CFB0-651D-44D0-A65A-C4B6749B8A1E}" dt="2022-06-27T09:10:08.350" v="178" actId="20577"/>
          <ac:spMkLst>
            <pc:docMk/>
            <pc:sldMk cId="93499290" sldId="301"/>
            <ac:spMk id="2" creationId="{00000000-0000-0000-0000-000000000000}"/>
          </ac:spMkLst>
        </pc:spChg>
        <pc:picChg chg="add mod">
          <ac:chgData name="Josh Parsons" userId="a4a69bff-d118-48a5-8220-41b03395efe0" providerId="ADAL" clId="{80A8CFB0-651D-44D0-A65A-C4B6749B8A1E}" dt="2022-06-27T09:09:04.856" v="88" actId="962"/>
          <ac:picMkLst>
            <pc:docMk/>
            <pc:sldMk cId="93499290" sldId="301"/>
            <ac:picMk id="5" creationId="{AFA8658E-F012-2CB6-BEA4-4BF072B4AA66}"/>
          </ac:picMkLst>
        </pc:picChg>
      </pc:sldChg>
      <pc:sldChg chg="addSp modSp mod">
        <pc:chgData name="Josh Parsons" userId="a4a69bff-d118-48a5-8220-41b03395efe0" providerId="ADAL" clId="{80A8CFB0-651D-44D0-A65A-C4B6749B8A1E}" dt="2022-06-27T09:20:57.020" v="521" actId="14100"/>
        <pc:sldMkLst>
          <pc:docMk/>
          <pc:sldMk cId="4279876042" sldId="302"/>
        </pc:sldMkLst>
        <pc:spChg chg="mod">
          <ac:chgData name="Josh Parsons" userId="a4a69bff-d118-48a5-8220-41b03395efe0" providerId="ADAL" clId="{80A8CFB0-651D-44D0-A65A-C4B6749B8A1E}" dt="2022-06-27T09:16:12.678" v="518" actId="1076"/>
          <ac:spMkLst>
            <pc:docMk/>
            <pc:sldMk cId="4279876042" sldId="302"/>
            <ac:spMk id="2" creationId="{00000000-0000-0000-0000-000000000000}"/>
          </ac:spMkLst>
        </pc:spChg>
        <pc:picChg chg="add mod">
          <ac:chgData name="Josh Parsons" userId="a4a69bff-d118-48a5-8220-41b03395efe0" providerId="ADAL" clId="{80A8CFB0-651D-44D0-A65A-C4B6749B8A1E}" dt="2022-06-27T09:12:35.370" v="301" actId="14100"/>
          <ac:picMkLst>
            <pc:docMk/>
            <pc:sldMk cId="4279876042" sldId="302"/>
            <ac:picMk id="5" creationId="{43D2824D-6424-9E50-63B2-81376A2E3924}"/>
          </ac:picMkLst>
        </pc:picChg>
        <pc:cxnChg chg="add mod">
          <ac:chgData name="Josh Parsons" userId="a4a69bff-d118-48a5-8220-41b03395efe0" providerId="ADAL" clId="{80A8CFB0-651D-44D0-A65A-C4B6749B8A1E}" dt="2022-06-27T09:15:19.313" v="437" actId="14100"/>
          <ac:cxnSpMkLst>
            <pc:docMk/>
            <pc:sldMk cId="4279876042" sldId="302"/>
            <ac:cxnSpMk id="7" creationId="{21324DFA-CD09-36E0-3D79-E493BCA810DB}"/>
          </ac:cxnSpMkLst>
        </pc:cxnChg>
        <pc:cxnChg chg="add mod">
          <ac:chgData name="Josh Parsons" userId="a4a69bff-d118-48a5-8220-41b03395efe0" providerId="ADAL" clId="{80A8CFB0-651D-44D0-A65A-C4B6749B8A1E}" dt="2022-06-27T09:20:57.020" v="521" actId="14100"/>
          <ac:cxnSpMkLst>
            <pc:docMk/>
            <pc:sldMk cId="4279876042" sldId="302"/>
            <ac:cxnSpMk id="9" creationId="{410C1A66-9FE6-710C-9E76-F2D9F935EE96}"/>
          </ac:cxnSpMkLst>
        </pc:cxnChg>
      </pc:sldChg>
      <pc:sldChg chg="addSp delSp modSp mod">
        <pc:chgData name="Josh Parsons" userId="a4a69bff-d118-48a5-8220-41b03395efe0" providerId="ADAL" clId="{80A8CFB0-651D-44D0-A65A-C4B6749B8A1E}" dt="2022-06-27T09:35:58.077" v="903" actId="14100"/>
        <pc:sldMkLst>
          <pc:docMk/>
          <pc:sldMk cId="1113162398" sldId="303"/>
        </pc:sldMkLst>
        <pc:spChg chg="mod">
          <ac:chgData name="Josh Parsons" userId="a4a69bff-d118-48a5-8220-41b03395efe0" providerId="ADAL" clId="{80A8CFB0-651D-44D0-A65A-C4B6749B8A1E}" dt="2022-06-27T09:34:39.621" v="900" actId="20577"/>
          <ac:spMkLst>
            <pc:docMk/>
            <pc:sldMk cId="1113162398" sldId="303"/>
            <ac:spMk id="2" creationId="{00000000-0000-0000-0000-000000000000}"/>
          </ac:spMkLst>
        </pc:spChg>
        <pc:spChg chg="del">
          <ac:chgData name="Josh Parsons" userId="a4a69bff-d118-48a5-8220-41b03395efe0" providerId="ADAL" clId="{80A8CFB0-651D-44D0-A65A-C4B6749B8A1E}" dt="2022-06-27T09:34:09.638" v="868" actId="478"/>
          <ac:spMkLst>
            <pc:docMk/>
            <pc:sldMk cId="1113162398" sldId="303"/>
            <ac:spMk id="3" creationId="{00000000-0000-0000-0000-000000000000}"/>
          </ac:spMkLst>
        </pc:spChg>
        <pc:spChg chg="add del mod">
          <ac:chgData name="Josh Parsons" userId="a4a69bff-d118-48a5-8220-41b03395efe0" providerId="ADAL" clId="{80A8CFB0-651D-44D0-A65A-C4B6749B8A1E}" dt="2022-06-27T09:34:12.652" v="869" actId="478"/>
          <ac:spMkLst>
            <pc:docMk/>
            <pc:sldMk cId="1113162398" sldId="303"/>
            <ac:spMk id="7" creationId="{423A6129-83FD-49F8-22E3-1DA010BBD982}"/>
          </ac:spMkLst>
        </pc:spChg>
        <pc:picChg chg="add mod">
          <ac:chgData name="Josh Parsons" userId="a4a69bff-d118-48a5-8220-41b03395efe0" providerId="ADAL" clId="{80A8CFB0-651D-44D0-A65A-C4B6749B8A1E}" dt="2022-06-27T09:35:47.708" v="902" actId="1076"/>
          <ac:picMkLst>
            <pc:docMk/>
            <pc:sldMk cId="1113162398" sldId="303"/>
            <ac:picMk id="5" creationId="{3B7EEC0F-0655-5F23-86F2-A26E214DEA84}"/>
          </ac:picMkLst>
        </pc:picChg>
        <pc:cxnChg chg="add mod">
          <ac:chgData name="Josh Parsons" userId="a4a69bff-d118-48a5-8220-41b03395efe0" providerId="ADAL" clId="{80A8CFB0-651D-44D0-A65A-C4B6749B8A1E}" dt="2022-06-27T09:35:58.077" v="903" actId="14100"/>
          <ac:cxnSpMkLst>
            <pc:docMk/>
            <pc:sldMk cId="1113162398" sldId="303"/>
            <ac:cxnSpMk id="9" creationId="{AE2B1944-0B42-9693-5833-7C344E018EE4}"/>
          </ac:cxnSpMkLst>
        </pc:cxnChg>
      </pc:sldChg>
      <pc:sldChg chg="addSp delSp modSp mod">
        <pc:chgData name="Josh Parsons" userId="a4a69bff-d118-48a5-8220-41b03395efe0" providerId="ADAL" clId="{80A8CFB0-651D-44D0-A65A-C4B6749B8A1E}" dt="2022-06-27T10:38:57.611" v="1258" actId="14100"/>
        <pc:sldMkLst>
          <pc:docMk/>
          <pc:sldMk cId="2809918153" sldId="304"/>
        </pc:sldMkLst>
        <pc:spChg chg="del">
          <ac:chgData name="Josh Parsons" userId="a4a69bff-d118-48a5-8220-41b03395efe0" providerId="ADAL" clId="{80A8CFB0-651D-44D0-A65A-C4B6749B8A1E}" dt="2022-06-27T10:36:35.392" v="1038" actId="478"/>
          <ac:spMkLst>
            <pc:docMk/>
            <pc:sldMk cId="2809918153" sldId="304"/>
            <ac:spMk id="2" creationId="{00000000-0000-0000-0000-000000000000}"/>
          </ac:spMkLst>
        </pc:spChg>
        <pc:spChg chg="mod">
          <ac:chgData name="Josh Parsons" userId="a4a69bff-d118-48a5-8220-41b03395efe0" providerId="ADAL" clId="{80A8CFB0-651D-44D0-A65A-C4B6749B8A1E}" dt="2022-06-27T10:38:30.016" v="1254" actId="20577"/>
          <ac:spMkLst>
            <pc:docMk/>
            <pc:sldMk cId="2809918153" sldId="304"/>
            <ac:spMk id="3" creationId="{00000000-0000-0000-0000-000000000000}"/>
          </ac:spMkLst>
        </pc:spChg>
        <pc:spChg chg="add del mod">
          <ac:chgData name="Josh Parsons" userId="a4a69bff-d118-48a5-8220-41b03395efe0" providerId="ADAL" clId="{80A8CFB0-651D-44D0-A65A-C4B6749B8A1E}" dt="2022-06-27T10:36:39.110" v="1039" actId="478"/>
          <ac:spMkLst>
            <pc:docMk/>
            <pc:sldMk cId="2809918153" sldId="304"/>
            <ac:spMk id="7" creationId="{4D8C2CF8-96E0-58A6-4469-3482729FABD9}"/>
          </ac:spMkLst>
        </pc:spChg>
        <pc:picChg chg="add mod">
          <ac:chgData name="Josh Parsons" userId="a4a69bff-d118-48a5-8220-41b03395efe0" providerId="ADAL" clId="{80A8CFB0-651D-44D0-A65A-C4B6749B8A1E}" dt="2022-06-27T10:36:44.863" v="1041" actId="1076"/>
          <ac:picMkLst>
            <pc:docMk/>
            <pc:sldMk cId="2809918153" sldId="304"/>
            <ac:picMk id="5" creationId="{F94809C4-48A3-13C2-626A-4F7B5FFCEE41}"/>
          </ac:picMkLst>
        </pc:picChg>
        <pc:cxnChg chg="add">
          <ac:chgData name="Josh Parsons" userId="a4a69bff-d118-48a5-8220-41b03395efe0" providerId="ADAL" clId="{80A8CFB0-651D-44D0-A65A-C4B6749B8A1E}" dt="2022-06-27T10:38:45.418" v="1255" actId="11529"/>
          <ac:cxnSpMkLst>
            <pc:docMk/>
            <pc:sldMk cId="2809918153" sldId="304"/>
            <ac:cxnSpMk id="9" creationId="{8475CAA6-352A-8837-88BF-FAE4AEA0A74F}"/>
          </ac:cxnSpMkLst>
        </pc:cxnChg>
        <pc:cxnChg chg="add mod">
          <ac:chgData name="Josh Parsons" userId="a4a69bff-d118-48a5-8220-41b03395efe0" providerId="ADAL" clId="{80A8CFB0-651D-44D0-A65A-C4B6749B8A1E}" dt="2022-06-27T10:38:57.611" v="1258" actId="14100"/>
          <ac:cxnSpMkLst>
            <pc:docMk/>
            <pc:sldMk cId="2809918153" sldId="304"/>
            <ac:cxnSpMk id="10" creationId="{A0911BEC-727B-6B5F-115E-E97F5D2EFC40}"/>
          </ac:cxnSpMkLst>
        </pc:cxnChg>
      </pc:sldChg>
      <pc:sldChg chg="addSp delSp modSp mod">
        <pc:chgData name="Josh Parsons" userId="a4a69bff-d118-48a5-8220-41b03395efe0" providerId="ADAL" clId="{80A8CFB0-651D-44D0-A65A-C4B6749B8A1E}" dt="2022-06-27T10:56:22.081" v="1707" actId="20577"/>
        <pc:sldMkLst>
          <pc:docMk/>
          <pc:sldMk cId="3581279506" sldId="305"/>
        </pc:sldMkLst>
        <pc:spChg chg="del mod">
          <ac:chgData name="Josh Parsons" userId="a4a69bff-d118-48a5-8220-41b03395efe0" providerId="ADAL" clId="{80A8CFB0-651D-44D0-A65A-C4B6749B8A1E}" dt="2022-06-27T10:53:06.667" v="1419" actId="478"/>
          <ac:spMkLst>
            <pc:docMk/>
            <pc:sldMk cId="3581279506" sldId="305"/>
            <ac:spMk id="2" creationId="{00000000-0000-0000-0000-000000000000}"/>
          </ac:spMkLst>
        </pc:spChg>
        <pc:spChg chg="del">
          <ac:chgData name="Josh Parsons" userId="a4a69bff-d118-48a5-8220-41b03395efe0" providerId="ADAL" clId="{80A8CFB0-651D-44D0-A65A-C4B6749B8A1E}" dt="2022-06-27T10:52:50.520" v="1405" actId="478"/>
          <ac:spMkLst>
            <pc:docMk/>
            <pc:sldMk cId="3581279506" sldId="305"/>
            <ac:spMk id="3" creationId="{00000000-0000-0000-0000-000000000000}"/>
          </ac:spMkLst>
        </pc:spChg>
        <pc:spChg chg="del">
          <ac:chgData name="Josh Parsons" userId="a4a69bff-d118-48a5-8220-41b03395efe0" providerId="ADAL" clId="{80A8CFB0-651D-44D0-A65A-C4B6749B8A1E}" dt="2022-06-27T10:52:57.679" v="1407" actId="478"/>
          <ac:spMkLst>
            <pc:docMk/>
            <pc:sldMk cId="3581279506" sldId="305"/>
            <ac:spMk id="4" creationId="{00000000-0000-0000-0000-000000000000}"/>
          </ac:spMkLst>
        </pc:spChg>
        <pc:spChg chg="del">
          <ac:chgData name="Josh Parsons" userId="a4a69bff-d118-48a5-8220-41b03395efe0" providerId="ADAL" clId="{80A8CFB0-651D-44D0-A65A-C4B6749B8A1E}" dt="2022-06-27T10:52:41.189" v="1403" actId="478"/>
          <ac:spMkLst>
            <pc:docMk/>
            <pc:sldMk cId="3581279506" sldId="305"/>
            <ac:spMk id="5" creationId="{00000000-0000-0000-0000-000000000000}"/>
          </ac:spMkLst>
        </pc:spChg>
        <pc:spChg chg="add del mod">
          <ac:chgData name="Josh Parsons" userId="a4a69bff-d118-48a5-8220-41b03395efe0" providerId="ADAL" clId="{80A8CFB0-651D-44D0-A65A-C4B6749B8A1E}" dt="2022-06-27T10:52:47.196" v="1404" actId="478"/>
          <ac:spMkLst>
            <pc:docMk/>
            <pc:sldMk cId="3581279506" sldId="305"/>
            <ac:spMk id="7" creationId="{8EAA4575-BCC2-8568-D8FE-F0AA58ECC223}"/>
          </ac:spMkLst>
        </pc:spChg>
        <pc:spChg chg="add del mod">
          <ac:chgData name="Josh Parsons" userId="a4a69bff-d118-48a5-8220-41b03395efe0" providerId="ADAL" clId="{80A8CFB0-651D-44D0-A65A-C4B6749B8A1E}" dt="2022-06-27T10:52:52.906" v="1406" actId="478"/>
          <ac:spMkLst>
            <pc:docMk/>
            <pc:sldMk cId="3581279506" sldId="305"/>
            <ac:spMk id="9" creationId="{A4CDD95D-DE9C-483F-B524-792D6D73E2FF}"/>
          </ac:spMkLst>
        </pc:spChg>
        <pc:spChg chg="add mod">
          <ac:chgData name="Josh Parsons" userId="a4a69bff-d118-48a5-8220-41b03395efe0" providerId="ADAL" clId="{80A8CFB0-651D-44D0-A65A-C4B6749B8A1E}" dt="2022-06-27T10:56:22.081" v="1707" actId="20577"/>
          <ac:spMkLst>
            <pc:docMk/>
            <pc:sldMk cId="3581279506" sldId="305"/>
            <ac:spMk id="11" creationId="{BC74A286-9F9A-A635-697E-430A32DA2D53}"/>
          </ac:spMkLst>
        </pc:spChg>
        <pc:picChg chg="add mod">
          <ac:chgData name="Josh Parsons" userId="a4a69bff-d118-48a5-8220-41b03395efe0" providerId="ADAL" clId="{80A8CFB0-651D-44D0-A65A-C4B6749B8A1E}" dt="2022-06-27T10:54:15.875" v="1427" actId="1076"/>
          <ac:picMkLst>
            <pc:docMk/>
            <pc:sldMk cId="3581279506" sldId="305"/>
            <ac:picMk id="13" creationId="{CCDB2BDF-94C4-959B-8F15-0E12F7058B9A}"/>
          </ac:picMkLst>
        </pc:picChg>
      </pc:sldChg>
      <pc:sldChg chg="addSp delSp modSp mod ord">
        <pc:chgData name="Josh Parsons" userId="a4a69bff-d118-48a5-8220-41b03395efe0" providerId="ADAL" clId="{80A8CFB0-651D-44D0-A65A-C4B6749B8A1E}" dt="2022-06-27T09:30:32.916" v="604" actId="11529"/>
        <pc:sldMkLst>
          <pc:docMk/>
          <pc:sldMk cId="2668916973" sldId="306"/>
        </pc:sldMkLst>
        <pc:spChg chg="mod">
          <ac:chgData name="Josh Parsons" userId="a4a69bff-d118-48a5-8220-41b03395efe0" providerId="ADAL" clId="{80A8CFB0-651D-44D0-A65A-C4B6749B8A1E}" dt="2022-06-27T09:30:22.439" v="603" actId="1076"/>
          <ac:spMkLst>
            <pc:docMk/>
            <pc:sldMk cId="2668916973" sldId="306"/>
            <ac:spMk id="2" creationId="{00000000-0000-0000-0000-000000000000}"/>
          </ac:spMkLst>
        </pc:spChg>
        <pc:spChg chg="del mod">
          <ac:chgData name="Josh Parsons" userId="a4a69bff-d118-48a5-8220-41b03395efe0" providerId="ADAL" clId="{80A8CFB0-651D-44D0-A65A-C4B6749B8A1E}" dt="2022-06-27T09:29:34.610" v="531" actId="478"/>
          <ac:spMkLst>
            <pc:docMk/>
            <pc:sldMk cId="2668916973" sldId="306"/>
            <ac:spMk id="3" creationId="{00000000-0000-0000-0000-000000000000}"/>
          </ac:spMkLst>
        </pc:spChg>
        <pc:picChg chg="add del mod">
          <ac:chgData name="Josh Parsons" userId="a4a69bff-d118-48a5-8220-41b03395efe0" providerId="ADAL" clId="{80A8CFB0-651D-44D0-A65A-C4B6749B8A1E}" dt="2022-06-27T09:29:12.306" v="525" actId="478"/>
          <ac:picMkLst>
            <pc:docMk/>
            <pc:sldMk cId="2668916973" sldId="306"/>
            <ac:picMk id="5" creationId="{32FA54E2-12B3-6470-D336-E3D77AA0628A}"/>
          </ac:picMkLst>
        </pc:picChg>
        <pc:picChg chg="add mod">
          <ac:chgData name="Josh Parsons" userId="a4a69bff-d118-48a5-8220-41b03395efe0" providerId="ADAL" clId="{80A8CFB0-651D-44D0-A65A-C4B6749B8A1E}" dt="2022-06-27T09:29:31.407" v="529" actId="27614"/>
          <ac:picMkLst>
            <pc:docMk/>
            <pc:sldMk cId="2668916973" sldId="306"/>
            <ac:picMk id="7" creationId="{6A7FD9BB-7E61-F7FB-EEB3-BB14772667FC}"/>
          </ac:picMkLst>
        </pc:picChg>
        <pc:cxnChg chg="add">
          <ac:chgData name="Josh Parsons" userId="a4a69bff-d118-48a5-8220-41b03395efe0" providerId="ADAL" clId="{80A8CFB0-651D-44D0-A65A-C4B6749B8A1E}" dt="2022-06-27T09:30:32.916" v="604" actId="11529"/>
          <ac:cxnSpMkLst>
            <pc:docMk/>
            <pc:sldMk cId="2668916973" sldId="306"/>
            <ac:cxnSpMk id="9" creationId="{87687BD3-DC28-7B31-52D2-71E711A2A5E1}"/>
          </ac:cxnSpMkLst>
        </pc:cxnChg>
      </pc:sldChg>
      <pc:sldChg chg="del">
        <pc:chgData name="Josh Parsons" userId="a4a69bff-d118-48a5-8220-41b03395efe0" providerId="ADAL" clId="{80A8CFB0-651D-44D0-A65A-C4B6749B8A1E}" dt="2022-06-27T09:07:30.790" v="73" actId="2696"/>
        <pc:sldMkLst>
          <pc:docMk/>
          <pc:sldMk cId="1315868896" sldId="307"/>
        </pc:sldMkLst>
      </pc:sldChg>
      <pc:sldChg chg="del">
        <pc:chgData name="Josh Parsons" userId="a4a69bff-d118-48a5-8220-41b03395efe0" providerId="ADAL" clId="{80A8CFB0-651D-44D0-A65A-C4B6749B8A1E}" dt="2022-06-27T09:07:42.334" v="74" actId="2696"/>
        <pc:sldMkLst>
          <pc:docMk/>
          <pc:sldMk cId="114528867" sldId="308"/>
        </pc:sldMkLst>
      </pc:sldChg>
      <pc:sldChg chg="addSp delSp modSp mod ord">
        <pc:chgData name="Josh Parsons" userId="a4a69bff-d118-48a5-8220-41b03395efe0" providerId="ADAL" clId="{80A8CFB0-651D-44D0-A65A-C4B6749B8A1E}" dt="2022-06-27T10:35:46.054" v="1031" actId="14100"/>
        <pc:sldMkLst>
          <pc:docMk/>
          <pc:sldMk cId="2951003348" sldId="309"/>
        </pc:sldMkLst>
        <pc:spChg chg="mod">
          <ac:chgData name="Josh Parsons" userId="a4a69bff-d118-48a5-8220-41b03395efe0" providerId="ADAL" clId="{80A8CFB0-651D-44D0-A65A-C4B6749B8A1E}" dt="2022-06-27T10:35:25.192" v="1029" actId="1076"/>
          <ac:spMkLst>
            <pc:docMk/>
            <pc:sldMk cId="2951003348" sldId="309"/>
            <ac:spMk id="2" creationId="{00000000-0000-0000-0000-000000000000}"/>
          </ac:spMkLst>
        </pc:spChg>
        <pc:spChg chg="del">
          <ac:chgData name="Josh Parsons" userId="a4a69bff-d118-48a5-8220-41b03395efe0" providerId="ADAL" clId="{80A8CFB0-651D-44D0-A65A-C4B6749B8A1E}" dt="2022-06-27T09:49:33.863" v="909" actId="478"/>
          <ac:spMkLst>
            <pc:docMk/>
            <pc:sldMk cId="2951003348" sldId="309"/>
            <ac:spMk id="3" creationId="{00000000-0000-0000-0000-000000000000}"/>
          </ac:spMkLst>
        </pc:spChg>
        <pc:picChg chg="add mod">
          <ac:chgData name="Josh Parsons" userId="a4a69bff-d118-48a5-8220-41b03395efe0" providerId="ADAL" clId="{80A8CFB0-651D-44D0-A65A-C4B6749B8A1E}" dt="2022-06-27T09:49:31.302" v="908" actId="1076"/>
          <ac:picMkLst>
            <pc:docMk/>
            <pc:sldMk cId="2951003348" sldId="309"/>
            <ac:picMk id="5" creationId="{988AFEBB-8010-7773-8364-794914B45C6D}"/>
          </ac:picMkLst>
        </pc:picChg>
        <pc:cxnChg chg="add mod">
          <ac:chgData name="Josh Parsons" userId="a4a69bff-d118-48a5-8220-41b03395efe0" providerId="ADAL" clId="{80A8CFB0-651D-44D0-A65A-C4B6749B8A1E}" dt="2022-06-27T10:35:46.054" v="1031" actId="14100"/>
          <ac:cxnSpMkLst>
            <pc:docMk/>
            <pc:sldMk cId="2951003348" sldId="309"/>
            <ac:cxnSpMk id="7" creationId="{98748B54-0786-A9E7-134A-F696E76F739F}"/>
          </ac:cxnSpMkLst>
        </pc:cxnChg>
      </pc:sldChg>
      <pc:sldChg chg="addSp delSp modSp mod ord">
        <pc:chgData name="Josh Parsons" userId="a4a69bff-d118-48a5-8220-41b03395efe0" providerId="ADAL" clId="{80A8CFB0-651D-44D0-A65A-C4B6749B8A1E}" dt="2022-06-27T09:14:13.660" v="376" actId="11529"/>
        <pc:sldMkLst>
          <pc:docMk/>
          <pc:sldMk cId="2698529298" sldId="310"/>
        </pc:sldMkLst>
        <pc:spChg chg="mod">
          <ac:chgData name="Josh Parsons" userId="a4a69bff-d118-48a5-8220-41b03395efe0" providerId="ADAL" clId="{80A8CFB0-651D-44D0-A65A-C4B6749B8A1E}" dt="2022-06-27T09:13:06.790" v="363" actId="20577"/>
          <ac:spMkLst>
            <pc:docMk/>
            <pc:sldMk cId="2698529298" sldId="310"/>
            <ac:spMk id="2" creationId="{00000000-0000-0000-0000-000000000000}"/>
          </ac:spMkLst>
        </pc:spChg>
        <pc:spChg chg="del">
          <ac:chgData name="Josh Parsons" userId="a4a69bff-d118-48a5-8220-41b03395efe0" providerId="ADAL" clId="{80A8CFB0-651D-44D0-A65A-C4B6749B8A1E}" dt="2022-06-27T09:11:09.349" v="185" actId="478"/>
          <ac:spMkLst>
            <pc:docMk/>
            <pc:sldMk cId="2698529298" sldId="310"/>
            <ac:spMk id="3" creationId="{00000000-0000-0000-0000-000000000000}"/>
          </ac:spMkLst>
        </pc:spChg>
        <pc:spChg chg="del">
          <ac:chgData name="Josh Parsons" userId="a4a69bff-d118-48a5-8220-41b03395efe0" providerId="ADAL" clId="{80A8CFB0-651D-44D0-A65A-C4B6749B8A1E}" dt="2022-06-27T09:11:06.479" v="184" actId="478"/>
          <ac:spMkLst>
            <pc:docMk/>
            <pc:sldMk cId="2698529298" sldId="310"/>
            <ac:spMk id="5" creationId="{00000000-0000-0000-0000-000000000000}"/>
          </ac:spMkLst>
        </pc:spChg>
        <pc:spChg chg="add del mod">
          <ac:chgData name="Josh Parsons" userId="a4a69bff-d118-48a5-8220-41b03395efe0" providerId="ADAL" clId="{80A8CFB0-651D-44D0-A65A-C4B6749B8A1E}" dt="2022-06-27T09:11:11.538" v="186" actId="478"/>
          <ac:spMkLst>
            <pc:docMk/>
            <pc:sldMk cId="2698529298" sldId="310"/>
            <ac:spMk id="9" creationId="{4FC0BB58-22CC-7C9A-E6B7-79A132B9E2CC}"/>
          </ac:spMkLst>
        </pc:spChg>
        <pc:picChg chg="add mod">
          <ac:chgData name="Josh Parsons" userId="a4a69bff-d118-48a5-8220-41b03395efe0" providerId="ADAL" clId="{80A8CFB0-651D-44D0-A65A-C4B6749B8A1E}" dt="2022-06-27T09:12:11.896" v="294" actId="1076"/>
          <ac:picMkLst>
            <pc:docMk/>
            <pc:sldMk cId="2698529298" sldId="310"/>
            <ac:picMk id="7" creationId="{43DBD149-52F9-AC28-D85A-13C305E5E5BB}"/>
          </ac:picMkLst>
        </pc:picChg>
        <pc:cxnChg chg="add mod">
          <ac:chgData name="Josh Parsons" userId="a4a69bff-d118-48a5-8220-41b03395efe0" providerId="ADAL" clId="{80A8CFB0-651D-44D0-A65A-C4B6749B8A1E}" dt="2022-06-27T09:14:00.290" v="375" actId="14100"/>
          <ac:cxnSpMkLst>
            <pc:docMk/>
            <pc:sldMk cId="2698529298" sldId="310"/>
            <ac:cxnSpMk id="11" creationId="{E9AEC88B-E3C9-129B-A431-C0620AE8FBE0}"/>
          </ac:cxnSpMkLst>
        </pc:cxnChg>
        <pc:cxnChg chg="add mod">
          <ac:chgData name="Josh Parsons" userId="a4a69bff-d118-48a5-8220-41b03395efe0" providerId="ADAL" clId="{80A8CFB0-651D-44D0-A65A-C4B6749B8A1E}" dt="2022-06-27T09:13:53.705" v="374" actId="1038"/>
          <ac:cxnSpMkLst>
            <pc:docMk/>
            <pc:sldMk cId="2698529298" sldId="310"/>
            <ac:cxnSpMk id="13" creationId="{E79E522C-8E20-D358-999E-7249E02AA24B}"/>
          </ac:cxnSpMkLst>
        </pc:cxnChg>
        <pc:cxnChg chg="add">
          <ac:chgData name="Josh Parsons" userId="a4a69bff-d118-48a5-8220-41b03395efe0" providerId="ADAL" clId="{80A8CFB0-651D-44D0-A65A-C4B6749B8A1E}" dt="2022-06-27T09:14:13.660" v="376" actId="11529"/>
          <ac:cxnSpMkLst>
            <pc:docMk/>
            <pc:sldMk cId="2698529298" sldId="310"/>
            <ac:cxnSpMk id="17" creationId="{F8E2D5D7-7720-BFEA-B105-190B41A10D23}"/>
          </ac:cxnSpMkLst>
        </pc:cxnChg>
      </pc:sldChg>
      <pc:sldChg chg="addSp modSp mod ord">
        <pc:chgData name="Josh Parsons" userId="a4a69bff-d118-48a5-8220-41b03395efe0" providerId="ADAL" clId="{80A8CFB0-651D-44D0-A65A-C4B6749B8A1E}" dt="2022-06-27T10:48:24.640" v="1402" actId="14100"/>
        <pc:sldMkLst>
          <pc:docMk/>
          <pc:sldMk cId="4041426336" sldId="311"/>
        </pc:sldMkLst>
        <pc:spChg chg="mod">
          <ac:chgData name="Josh Parsons" userId="a4a69bff-d118-48a5-8220-41b03395efe0" providerId="ADAL" clId="{80A8CFB0-651D-44D0-A65A-C4B6749B8A1E}" dt="2022-06-27T10:47:42.835" v="1395" actId="20577"/>
          <ac:spMkLst>
            <pc:docMk/>
            <pc:sldMk cId="4041426336" sldId="311"/>
            <ac:spMk id="2" creationId="{00000000-0000-0000-0000-000000000000}"/>
          </ac:spMkLst>
        </pc:spChg>
        <pc:picChg chg="add mod ord">
          <ac:chgData name="Josh Parsons" userId="a4a69bff-d118-48a5-8220-41b03395efe0" providerId="ADAL" clId="{80A8CFB0-651D-44D0-A65A-C4B6749B8A1E}" dt="2022-06-27T10:46:55.083" v="1270" actId="166"/>
          <ac:picMkLst>
            <pc:docMk/>
            <pc:sldMk cId="4041426336" sldId="311"/>
            <ac:picMk id="4" creationId="{B50DEAC7-9AFD-F908-E6D5-F8F36073802E}"/>
          </ac:picMkLst>
        </pc:picChg>
        <pc:picChg chg="add mod modCrop">
          <ac:chgData name="Josh Parsons" userId="a4a69bff-d118-48a5-8220-41b03395efe0" providerId="ADAL" clId="{80A8CFB0-651D-44D0-A65A-C4B6749B8A1E}" dt="2022-06-27T10:46:52.394" v="1269" actId="1076"/>
          <ac:picMkLst>
            <pc:docMk/>
            <pc:sldMk cId="4041426336" sldId="311"/>
            <ac:picMk id="6" creationId="{5436B30E-859F-518E-4CB0-8B57112239DE}"/>
          </ac:picMkLst>
        </pc:picChg>
        <pc:cxnChg chg="add mod">
          <ac:chgData name="Josh Parsons" userId="a4a69bff-d118-48a5-8220-41b03395efe0" providerId="ADAL" clId="{80A8CFB0-651D-44D0-A65A-C4B6749B8A1E}" dt="2022-06-27T10:48:08.423" v="1399" actId="14100"/>
          <ac:cxnSpMkLst>
            <pc:docMk/>
            <pc:sldMk cId="4041426336" sldId="311"/>
            <ac:cxnSpMk id="7" creationId="{E53E952E-637C-878B-A6A2-73990CAA9F2D}"/>
          </ac:cxnSpMkLst>
        </pc:cxnChg>
        <pc:cxnChg chg="add mod">
          <ac:chgData name="Josh Parsons" userId="a4a69bff-d118-48a5-8220-41b03395efe0" providerId="ADAL" clId="{80A8CFB0-651D-44D0-A65A-C4B6749B8A1E}" dt="2022-06-27T10:48:24.640" v="1402" actId="14100"/>
          <ac:cxnSpMkLst>
            <pc:docMk/>
            <pc:sldMk cId="4041426336" sldId="311"/>
            <ac:cxnSpMk id="10" creationId="{B4D2C32D-AD1D-3CC8-AC0F-EA05F09DCBFA}"/>
          </ac:cxnSpMkLst>
        </pc:cxnChg>
      </pc:sldChg>
      <pc:sldChg chg="addSp delSp modSp add mod">
        <pc:chgData name="Josh Parsons" userId="a4a69bff-d118-48a5-8220-41b03395efe0" providerId="ADAL" clId="{80A8CFB0-651D-44D0-A65A-C4B6749B8A1E}" dt="2022-06-27T11:25:56.635" v="1799" actId="11529"/>
        <pc:sldMkLst>
          <pc:docMk/>
          <pc:sldMk cId="2856551289" sldId="312"/>
        </pc:sldMkLst>
        <pc:spChg chg="del">
          <ac:chgData name="Josh Parsons" userId="a4a69bff-d118-48a5-8220-41b03395efe0" providerId="ADAL" clId="{80A8CFB0-651D-44D0-A65A-C4B6749B8A1E}" dt="2022-06-27T11:12:34.081" v="1714" actId="478"/>
          <ac:spMkLst>
            <pc:docMk/>
            <pc:sldMk cId="2856551289" sldId="312"/>
            <ac:spMk id="2" creationId="{00000000-0000-0000-0000-000000000000}"/>
          </ac:spMkLst>
        </pc:spChg>
        <pc:spChg chg="mod">
          <ac:chgData name="Josh Parsons" userId="a4a69bff-d118-48a5-8220-41b03395efe0" providerId="ADAL" clId="{80A8CFB0-651D-44D0-A65A-C4B6749B8A1E}" dt="2022-06-27T11:25:37.567" v="1796" actId="20577"/>
          <ac:spMkLst>
            <pc:docMk/>
            <pc:sldMk cId="2856551289" sldId="312"/>
            <ac:spMk id="3" creationId="{00000000-0000-0000-0000-000000000000}"/>
          </ac:spMkLst>
        </pc:spChg>
        <pc:spChg chg="add del mod">
          <ac:chgData name="Josh Parsons" userId="a4a69bff-d118-48a5-8220-41b03395efe0" providerId="ADAL" clId="{80A8CFB0-651D-44D0-A65A-C4B6749B8A1E}" dt="2022-06-27T11:12:38.689" v="1715" actId="478"/>
          <ac:spMkLst>
            <pc:docMk/>
            <pc:sldMk cId="2856551289" sldId="312"/>
            <ac:spMk id="7" creationId="{AF0E4736-871E-B918-33CA-66060E5D6D3D}"/>
          </ac:spMkLst>
        </pc:spChg>
        <pc:spChg chg="add del">
          <ac:chgData name="Josh Parsons" userId="a4a69bff-d118-48a5-8220-41b03395efe0" providerId="ADAL" clId="{80A8CFB0-651D-44D0-A65A-C4B6749B8A1E}" dt="2022-06-27T11:25:47.041" v="1798" actId="478"/>
          <ac:spMkLst>
            <pc:docMk/>
            <pc:sldMk cId="2856551289" sldId="312"/>
            <ac:spMk id="9" creationId="{F9FC2BCD-6AA4-93C2-953D-1925AA326B79}"/>
          </ac:spMkLst>
        </pc:spChg>
        <pc:picChg chg="add mod">
          <ac:chgData name="Josh Parsons" userId="a4a69bff-d118-48a5-8220-41b03395efe0" providerId="ADAL" clId="{80A8CFB0-651D-44D0-A65A-C4B6749B8A1E}" dt="2022-06-27T11:13:12.676" v="1718" actId="1076"/>
          <ac:picMkLst>
            <pc:docMk/>
            <pc:sldMk cId="2856551289" sldId="312"/>
            <ac:picMk id="5" creationId="{A966DD0B-4187-BD17-4FB5-0D4DAF962F52}"/>
          </ac:picMkLst>
        </pc:picChg>
        <pc:cxnChg chg="add">
          <ac:chgData name="Josh Parsons" userId="a4a69bff-d118-48a5-8220-41b03395efe0" providerId="ADAL" clId="{80A8CFB0-651D-44D0-A65A-C4B6749B8A1E}" dt="2022-06-27T11:25:56.635" v="1799" actId="11529"/>
          <ac:cxnSpMkLst>
            <pc:docMk/>
            <pc:sldMk cId="2856551289" sldId="312"/>
            <ac:cxnSpMk id="11" creationId="{DDF5B244-EFB5-6659-E30F-429661663D59}"/>
          </ac:cxnSpMkLst>
        </pc:cxnChg>
      </pc:sldChg>
      <pc:sldChg chg="add replId">
        <pc:chgData name="Josh Parsons" userId="a4a69bff-d118-48a5-8220-41b03395efe0" providerId="ADAL" clId="{80A8CFB0-651D-44D0-A65A-C4B6749B8A1E}" dt="2022-06-27T09:08:25.153" v="83" actId="2890"/>
        <pc:sldMkLst>
          <pc:docMk/>
          <pc:sldMk cId="524817943" sldId="313"/>
        </pc:sldMkLst>
      </pc:sldChg>
      <pc:sldChg chg="add replId">
        <pc:chgData name="Josh Parsons" userId="a4a69bff-d118-48a5-8220-41b03395efe0" providerId="ADAL" clId="{80A8CFB0-651D-44D0-A65A-C4B6749B8A1E}" dt="2022-06-27T09:08:25.153" v="83" actId="2890"/>
        <pc:sldMkLst>
          <pc:docMk/>
          <pc:sldMk cId="2142886048" sldId="314"/>
        </pc:sldMkLst>
      </pc:sldChg>
      <pc:sldChg chg="add replId">
        <pc:chgData name="Josh Parsons" userId="a4a69bff-d118-48a5-8220-41b03395efe0" providerId="ADAL" clId="{80A8CFB0-651D-44D0-A65A-C4B6749B8A1E}" dt="2022-06-27T09:08:25.153" v="83" actId="2890"/>
        <pc:sldMkLst>
          <pc:docMk/>
          <pc:sldMk cId="4235767250" sldId="315"/>
        </pc:sldMkLst>
      </pc:sldChg>
      <pc:sldChg chg="add replId">
        <pc:chgData name="Josh Parsons" userId="a4a69bff-d118-48a5-8220-41b03395efe0" providerId="ADAL" clId="{80A8CFB0-651D-44D0-A65A-C4B6749B8A1E}" dt="2022-06-27T09:08:25.153" v="83" actId="2890"/>
        <pc:sldMkLst>
          <pc:docMk/>
          <pc:sldMk cId="3050931130" sldId="316"/>
        </pc:sldMkLst>
      </pc:sldChg>
      <pc:sldChg chg="add replId">
        <pc:chgData name="Josh Parsons" userId="a4a69bff-d118-48a5-8220-41b03395efe0" providerId="ADAL" clId="{80A8CFB0-651D-44D0-A65A-C4B6749B8A1E}" dt="2022-06-27T09:08:25.153" v="83" actId="2890"/>
        <pc:sldMkLst>
          <pc:docMk/>
          <pc:sldMk cId="1503176614" sldId="317"/>
        </pc:sldMkLst>
      </pc:sldChg>
      <pc:sldChg chg="add replId">
        <pc:chgData name="Josh Parsons" userId="a4a69bff-d118-48a5-8220-41b03395efe0" providerId="ADAL" clId="{80A8CFB0-651D-44D0-A65A-C4B6749B8A1E}" dt="2022-06-27T09:08:25.153" v="83" actId="2890"/>
        <pc:sldMkLst>
          <pc:docMk/>
          <pc:sldMk cId="999903478" sldId="318"/>
        </pc:sldMkLst>
      </pc:sldChg>
      <pc:sldChg chg="add replId">
        <pc:chgData name="Josh Parsons" userId="a4a69bff-d118-48a5-8220-41b03395efe0" providerId="ADAL" clId="{80A8CFB0-651D-44D0-A65A-C4B6749B8A1E}" dt="2022-06-27T09:08:25.153" v="83" actId="2890"/>
        <pc:sldMkLst>
          <pc:docMk/>
          <pc:sldMk cId="489044183" sldId="319"/>
        </pc:sldMkLst>
      </pc:sldChg>
      <pc:sldChg chg="add replId">
        <pc:chgData name="Josh Parsons" userId="a4a69bff-d118-48a5-8220-41b03395efe0" providerId="ADAL" clId="{80A8CFB0-651D-44D0-A65A-C4B6749B8A1E}" dt="2022-06-27T09:08:25.153" v="83" actId="2890"/>
        <pc:sldMkLst>
          <pc:docMk/>
          <pc:sldMk cId="1671136092" sldId="32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4A70D-6B1A-6D42-8CEF-4BF1938AE9F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A6673-0ACE-D44E-B2CE-79A343DF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74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A6673-0ACE-D44E-B2CE-79A343DF7D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567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A6673-0ACE-D44E-B2CE-79A343DF7DA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992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A6673-0ACE-D44E-B2CE-79A343DF7DA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159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A6673-0ACE-D44E-B2CE-79A343DF7DA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15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A6673-0ACE-D44E-B2CE-79A343DF7D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1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A6673-0ACE-D44E-B2CE-79A343DF7D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85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A6673-0ACE-D44E-B2CE-79A343DF7D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3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A6673-0ACE-D44E-B2CE-79A343DF7D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899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A6673-0ACE-D44E-B2CE-79A343DF7D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36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A6673-0ACE-D44E-B2CE-79A343DF7D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693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A6673-0ACE-D44E-B2CE-79A343DF7D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01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A6673-0ACE-D44E-B2CE-79A343DF7DA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18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A6673-0ACE-D44E-B2CE-79A343DF7D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9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44450" y="-57150"/>
            <a:ext cx="9232900" cy="52514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3143250" y="1904207"/>
            <a:ext cx="5568950" cy="1328737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lnSpc>
                <a:spcPct val="90000"/>
              </a:lnSpc>
              <a:defRPr sz="3200" spc="0">
                <a:solidFill>
                  <a:schemeClr val="bg1"/>
                </a:solidFill>
                <a:latin typeface="Gotham Rounded Light"/>
                <a:cs typeface="Gotham Rounded Light"/>
              </a:defRPr>
            </a:lvl1pPr>
          </a:lstStyle>
          <a:p>
            <a:r>
              <a:rPr lang="en-GB" dirty="0"/>
              <a:t>Presentation title here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848350" y="4372883"/>
            <a:ext cx="2863850" cy="29527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lang="en-US" sz="1200" b="0" i="0" baseline="0" smtClean="0">
                <a:solidFill>
                  <a:schemeClr val="bg1"/>
                </a:solidFill>
                <a:latin typeface="Nexa Light"/>
                <a:cs typeface="Nexa Light"/>
              </a:defRPr>
            </a:lvl1pPr>
            <a:lvl2pPr marL="457200" indent="0" algn="ctr">
              <a:buNone/>
              <a:defRPr>
                <a:solidFill>
                  <a:srgbClr val="AAAAAA"/>
                </a:solidFill>
              </a:defRPr>
            </a:lvl2pPr>
            <a:lvl3pPr>
              <a:defRPr>
                <a:solidFill>
                  <a:srgbClr val="AAAAAA"/>
                </a:solidFill>
              </a:defRPr>
            </a:lvl3pPr>
            <a:lvl4pPr>
              <a:defRPr>
                <a:solidFill>
                  <a:srgbClr val="AAAAAA"/>
                </a:solidFill>
              </a:defRPr>
            </a:lvl4pPr>
            <a:lvl5pPr>
              <a:defRPr>
                <a:solidFill>
                  <a:srgbClr val="AAAAAA"/>
                </a:solidFill>
              </a:defRPr>
            </a:lvl5pPr>
          </a:lstStyle>
          <a:p>
            <a:pPr lvl="0"/>
            <a:r>
              <a:rPr lang="en-GB" dirty="0"/>
              <a:t>Sub title to go here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806" y="687842"/>
            <a:ext cx="1034090" cy="83048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775181">
            <a:off x="-400627" y="972448"/>
            <a:ext cx="6465455" cy="33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19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y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5537200" y="1607494"/>
            <a:ext cx="2298700" cy="1101725"/>
          </a:xfrm>
        </p:spPr>
        <p:txBody>
          <a:bodyPr/>
          <a:lstStyle>
            <a:lvl1pPr>
              <a:defRPr baseline="0">
                <a:solidFill>
                  <a:srgbClr val="53565A"/>
                </a:solidFill>
              </a:defRPr>
            </a:lvl1pPr>
          </a:lstStyle>
          <a:p>
            <a:r>
              <a:rPr lang="en-GB" dirty="0"/>
              <a:t>Large Title</a:t>
            </a:r>
            <a:br>
              <a:rPr lang="en-GB" dirty="0"/>
            </a:br>
            <a:r>
              <a:rPr lang="en-GB" dirty="0"/>
              <a:t>Goes Here</a:t>
            </a:r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-50800" y="-6350"/>
            <a:ext cx="4552950" cy="5207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537200" y="2880840"/>
            <a:ext cx="2803611" cy="1601916"/>
          </a:xfrm>
        </p:spPr>
        <p:txBody>
          <a:bodyPr>
            <a:normAutofit/>
          </a:bodyPr>
          <a:lstStyle>
            <a:lvl1pPr marL="0" indent="0" algn="l">
              <a:buNone/>
              <a:defRPr sz="1400" spc="0" baseline="0">
                <a:solidFill>
                  <a:srgbClr val="53565A"/>
                </a:solidFill>
                <a:latin typeface="Nexa Light"/>
                <a:cs typeface="Nexa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copy. This is a large paragraph area.</a:t>
            </a:r>
          </a:p>
        </p:txBody>
      </p:sp>
    </p:spTree>
    <p:extLst>
      <p:ext uri="{BB962C8B-B14F-4D97-AF65-F5344CB8AC3E}">
        <p14:creationId xmlns:p14="http://schemas.microsoft.com/office/powerpoint/2010/main" val="14312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44064-477B-D34D-8005-3B187E1C2FF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14429"/>
            <a:ext cx="4718050" cy="949324"/>
          </a:xfrm>
        </p:spPr>
        <p:txBody>
          <a:bodyPr anchor="t"/>
          <a:lstStyle>
            <a:lvl1pPr algn="l">
              <a:defRPr baseline="0">
                <a:solidFill>
                  <a:srgbClr val="53565A"/>
                </a:solidFill>
              </a:defRPr>
            </a:lvl1pPr>
          </a:lstStyle>
          <a:p>
            <a:r>
              <a:rPr lang="en-GB" dirty="0"/>
              <a:t>Large Title Here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799" y="2660951"/>
            <a:ext cx="6844957" cy="1732563"/>
          </a:xfrm>
        </p:spPr>
        <p:txBody>
          <a:bodyPr>
            <a:normAutofit/>
          </a:bodyPr>
          <a:lstStyle>
            <a:lvl1pPr marL="0" indent="0" algn="l">
              <a:buNone/>
              <a:defRPr sz="1400" spc="0" baseline="0">
                <a:solidFill>
                  <a:srgbClr val="53565A"/>
                </a:solidFill>
                <a:latin typeface="Nexa Light"/>
                <a:cs typeface="Nexa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copy. This is a full body copy example.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128838"/>
            <a:ext cx="3232150" cy="41751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7A66AC"/>
                </a:solidFill>
              </a:defRPr>
            </a:lvl1pPr>
            <a:lvl2pPr marL="457200" indent="0">
              <a:buNone/>
              <a:defRPr sz="1400">
                <a:solidFill>
                  <a:srgbClr val="00BADE"/>
                </a:solidFill>
              </a:defRPr>
            </a:lvl2pPr>
            <a:lvl3pPr marL="914400" indent="0">
              <a:buNone/>
              <a:defRPr sz="1400">
                <a:solidFill>
                  <a:srgbClr val="00BADE"/>
                </a:solidFill>
              </a:defRPr>
            </a:lvl3pPr>
            <a:lvl4pPr marL="1371600" indent="0">
              <a:buNone/>
              <a:defRPr sz="1400">
                <a:solidFill>
                  <a:srgbClr val="00BADE"/>
                </a:solidFill>
              </a:defRPr>
            </a:lvl4pPr>
            <a:lvl5pPr marL="1828800" indent="0">
              <a:buNone/>
              <a:defRPr sz="1400">
                <a:solidFill>
                  <a:srgbClr val="00BADE"/>
                </a:solidFill>
              </a:defRPr>
            </a:lvl5pPr>
          </a:lstStyle>
          <a:p>
            <a:pPr lvl="0"/>
            <a:r>
              <a:rPr lang="en-GB" dirty="0"/>
              <a:t>Sub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468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with Pattern on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744064-477B-D34D-8005-3B187E1C2F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298575"/>
            <a:ext cx="2298700" cy="11017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Large Title</a:t>
            </a:r>
            <a:br>
              <a:rPr lang="en-GB" dirty="0"/>
            </a:br>
            <a:r>
              <a:rPr lang="en-GB" dirty="0"/>
              <a:t>Goes Here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397403">
            <a:off x="1712055" y="33034"/>
            <a:ext cx="6375567" cy="5498392"/>
          </a:xfrm>
          <a:prstGeom prst="rect">
            <a:avLst/>
          </a:prstGeom>
        </p:spPr>
      </p:pic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84500" y="2496194"/>
            <a:ext cx="3232150" cy="2075806"/>
          </a:xfrm>
        </p:spPr>
        <p:txBody>
          <a:bodyPr>
            <a:normAutofit/>
          </a:bodyPr>
          <a:lstStyle>
            <a:lvl1pPr marL="0" indent="0" algn="l">
              <a:buNone/>
              <a:defRPr sz="1400" spc="0" baseline="0">
                <a:solidFill>
                  <a:schemeClr val="bg1"/>
                </a:solidFill>
                <a:latin typeface="Nexa Light"/>
                <a:cs typeface="Nexa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copy. This is a large paragraph area.</a:t>
            </a:r>
          </a:p>
        </p:txBody>
      </p:sp>
    </p:spTree>
    <p:extLst>
      <p:ext uri="{BB962C8B-B14F-4D97-AF65-F5344CB8AC3E}">
        <p14:creationId xmlns:p14="http://schemas.microsoft.com/office/powerpoint/2010/main" val="3904705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92288"/>
            <a:ext cx="2298700" cy="1101725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rgbClr val="53565A"/>
                </a:solidFill>
              </a:defRPr>
            </a:lvl1pPr>
          </a:lstStyle>
          <a:p>
            <a:r>
              <a:rPr lang="en-GB" dirty="0"/>
              <a:t>Name &amp; Title of client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22400" y="3094304"/>
            <a:ext cx="5638800" cy="758292"/>
          </a:xfrm>
          <a:prstGeom prst="rect">
            <a:avLst/>
          </a:prstGeom>
        </p:spPr>
      </p:pic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29944"/>
            <a:ext cx="2133600" cy="274637"/>
          </a:xfrm>
        </p:spPr>
        <p:txBody>
          <a:bodyPr/>
          <a:lstStyle/>
          <a:p>
            <a:fld id="{B2744064-477B-D34D-8005-3B187E1C2FFE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4864100" y="1301750"/>
            <a:ext cx="3232150" cy="2540000"/>
          </a:xfrm>
        </p:spPr>
        <p:txBody>
          <a:bodyPr anchor="ctr">
            <a:noAutofit/>
          </a:bodyPr>
          <a:lstStyle>
            <a:lvl1pPr marL="0" indent="0">
              <a:buNone/>
              <a:defRPr sz="2800">
                <a:solidFill>
                  <a:srgbClr val="00BADE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GB" dirty="0"/>
              <a:t>Click to edit copy. This is for client quotes and testimonials.</a:t>
            </a:r>
            <a:endParaRPr lang="en-US" dirty="0"/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864100" y="1245973"/>
            <a:ext cx="3232150" cy="871838"/>
          </a:xfrm>
        </p:spPr>
        <p:txBody>
          <a:bodyPr anchor="b">
            <a:noAutofit/>
          </a:bodyPr>
          <a:lstStyle>
            <a:lvl1pPr marL="0" indent="0">
              <a:buNone/>
              <a:defRPr sz="6000">
                <a:solidFill>
                  <a:srgbClr val="00BADE"/>
                </a:solidFill>
                <a:latin typeface="Gotham Rounded Light"/>
                <a:cs typeface="Gotham Rounded Ligh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GB" dirty="0"/>
              <a:t>“</a:t>
            </a:r>
            <a:endParaRPr lang="en-US" dirty="0"/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864100" y="3607486"/>
            <a:ext cx="3232150" cy="871838"/>
          </a:xfrm>
        </p:spPr>
        <p:txBody>
          <a:bodyPr anchor="b">
            <a:noAutofit/>
          </a:bodyPr>
          <a:lstStyle>
            <a:lvl1pPr marL="0" indent="0">
              <a:buNone/>
              <a:defRPr sz="6000">
                <a:solidFill>
                  <a:srgbClr val="00BADE"/>
                </a:solidFill>
                <a:latin typeface="Gotham Rounded Light"/>
                <a:cs typeface="Gotham Rounded Ligh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GB" dirty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48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bg>
      <p:bgPr>
        <a:solidFill>
          <a:srgbClr val="7A66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904207"/>
            <a:ext cx="5568950" cy="132873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ct val="90000"/>
              </a:lnSpc>
              <a:defRPr sz="3200" spc="0">
                <a:solidFill>
                  <a:schemeClr val="bg1"/>
                </a:solidFill>
                <a:latin typeface="Gotham Rounded Light"/>
                <a:cs typeface="Gotham Rounded Light"/>
              </a:defRPr>
            </a:lvl1pPr>
          </a:lstStyle>
          <a:p>
            <a:r>
              <a:rPr lang="en-GB" dirty="0"/>
              <a:t>Section Title Here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96900" y="438150"/>
            <a:ext cx="9144000" cy="398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39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-67733" y="-67733"/>
            <a:ext cx="9287933" cy="527896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400" b="0" i="0">
                <a:latin typeface="Calibri Light"/>
                <a:cs typeface="Calibri Ligh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  <a:p>
            <a:endParaRPr lang="en-US" dirty="0"/>
          </a:p>
          <a:p>
            <a:r>
              <a:rPr lang="en-US" dirty="0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47895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44450" y="-57150"/>
            <a:ext cx="9232900" cy="52514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52" y="3262222"/>
            <a:ext cx="1079498" cy="866958"/>
          </a:xfrm>
          <a:prstGeom prst="rect">
            <a:avLst/>
          </a:prstGeom>
        </p:spPr>
      </p:pic>
      <p:sp>
        <p:nvSpPr>
          <p:cNvPr id="6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870325" y="4106183"/>
            <a:ext cx="1622425" cy="70076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lang="en-US" sz="900" b="0" i="0" baseline="0" smtClean="0">
                <a:solidFill>
                  <a:schemeClr val="bg1"/>
                </a:solidFill>
                <a:latin typeface="Nexa Light"/>
                <a:cs typeface="Nexa Light"/>
              </a:defRPr>
            </a:lvl1pPr>
            <a:lvl2pPr marL="457200" indent="0" algn="ctr">
              <a:buNone/>
              <a:defRPr>
                <a:solidFill>
                  <a:srgbClr val="AAAAAA"/>
                </a:solidFill>
              </a:defRPr>
            </a:lvl2pPr>
            <a:lvl3pPr>
              <a:defRPr>
                <a:solidFill>
                  <a:srgbClr val="AAAAAA"/>
                </a:solidFill>
              </a:defRPr>
            </a:lvl3pPr>
            <a:lvl4pPr>
              <a:defRPr>
                <a:solidFill>
                  <a:srgbClr val="AAAAAA"/>
                </a:solidFill>
              </a:defRPr>
            </a:lvl4pPr>
            <a:lvl5pPr>
              <a:defRPr>
                <a:solidFill>
                  <a:srgbClr val="AAAAAA"/>
                </a:solidFill>
              </a:defRPr>
            </a:lvl5pPr>
          </a:lstStyle>
          <a:p>
            <a:pPr lvl="0"/>
            <a:r>
              <a:rPr lang="en-GB" dirty="0"/>
              <a:t>Imago, John Spare House,</a:t>
            </a:r>
          </a:p>
          <a:p>
            <a:pPr lvl="0"/>
            <a:r>
              <a:rPr lang="en-GB" dirty="0"/>
              <a:t>17-19 Monson Road,</a:t>
            </a:r>
            <a:br>
              <a:rPr lang="en-GB" dirty="0"/>
            </a:br>
            <a:r>
              <a:rPr lang="en-GB" dirty="0"/>
              <a:t>Tunbridge Wells,</a:t>
            </a:r>
            <a:br>
              <a:rPr lang="en-GB" dirty="0"/>
            </a:br>
            <a:r>
              <a:rPr lang="en-GB" dirty="0"/>
              <a:t>Kent, TN1 1LS</a:t>
            </a:r>
          </a:p>
        </p:txBody>
      </p:sp>
    </p:spTree>
    <p:extLst>
      <p:ext uri="{BB962C8B-B14F-4D97-AF65-F5344CB8AC3E}">
        <p14:creationId xmlns:p14="http://schemas.microsoft.com/office/powerpoint/2010/main" val="2617720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on 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4450" y="-57150"/>
            <a:ext cx="9232900" cy="5251450"/>
          </a:xfrm>
          <a:prstGeom prst="rect">
            <a:avLst/>
          </a:prstGeom>
          <a:solidFill>
            <a:srgbClr val="00CCB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18373"/>
            <a:ext cx="2298700" cy="1101725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Large Title</a:t>
            </a:r>
            <a:br>
              <a:rPr lang="en-GB" dirty="0"/>
            </a:br>
            <a:r>
              <a:rPr lang="en-GB" dirty="0"/>
              <a:t>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84500" y="2434410"/>
            <a:ext cx="3232150" cy="2075806"/>
          </a:xfrm>
        </p:spPr>
        <p:txBody>
          <a:bodyPr>
            <a:normAutofit/>
          </a:bodyPr>
          <a:lstStyle>
            <a:lvl1pPr marL="0" indent="0" algn="l">
              <a:buNone/>
              <a:defRPr sz="1600" spc="0" baseline="0">
                <a:solidFill>
                  <a:srgbClr val="FFFFFF"/>
                </a:solidFill>
                <a:latin typeface="Nexa Bold"/>
                <a:cs typeface="Nexa 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copy which will be a full paragraph in bold.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744064-477B-D34D-8005-3B187E1C2F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41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on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4450" y="-57150"/>
            <a:ext cx="9232900" cy="5251450"/>
          </a:xfrm>
          <a:prstGeom prst="rect">
            <a:avLst/>
          </a:prstGeom>
          <a:solidFill>
            <a:srgbClr val="7A66A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18373"/>
            <a:ext cx="2298700" cy="1101725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Large Title</a:t>
            </a:r>
            <a:br>
              <a:rPr lang="en-GB" dirty="0"/>
            </a:br>
            <a:r>
              <a:rPr lang="en-GB" dirty="0"/>
              <a:t>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84500" y="2434410"/>
            <a:ext cx="3232150" cy="2075806"/>
          </a:xfrm>
        </p:spPr>
        <p:txBody>
          <a:bodyPr>
            <a:normAutofit/>
          </a:bodyPr>
          <a:lstStyle>
            <a:lvl1pPr marL="0" indent="0" algn="l">
              <a:buNone/>
              <a:defRPr sz="1600" spc="0" baseline="0">
                <a:solidFill>
                  <a:srgbClr val="FFFFFF"/>
                </a:solidFill>
                <a:latin typeface="Nexa Bold"/>
                <a:cs typeface="Nexa 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copy which will be a full paragraph in bold.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744064-477B-D34D-8005-3B187E1C2F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203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o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4450" y="-57150"/>
            <a:ext cx="9232900" cy="5251450"/>
          </a:xfrm>
          <a:prstGeom prst="rect">
            <a:avLst/>
          </a:prstGeom>
          <a:solidFill>
            <a:srgbClr val="00BADE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18373"/>
            <a:ext cx="2298700" cy="1101725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Large Title</a:t>
            </a:r>
            <a:br>
              <a:rPr lang="en-GB" dirty="0"/>
            </a:br>
            <a:r>
              <a:rPr lang="en-GB" dirty="0"/>
              <a:t>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84500" y="2434410"/>
            <a:ext cx="3232150" cy="2075806"/>
          </a:xfrm>
        </p:spPr>
        <p:txBody>
          <a:bodyPr>
            <a:normAutofit/>
          </a:bodyPr>
          <a:lstStyle>
            <a:lvl1pPr marL="0" indent="0" algn="l">
              <a:buNone/>
              <a:defRPr sz="1600" spc="0" baseline="0">
                <a:solidFill>
                  <a:srgbClr val="FFFFFF"/>
                </a:solidFill>
                <a:latin typeface="Nexa Bold"/>
                <a:cs typeface="Nexa 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copy which will be a full paragraph in bold.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744064-477B-D34D-8005-3B187E1C2F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6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on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4450" y="-57150"/>
            <a:ext cx="9232900" cy="5251450"/>
          </a:xfrm>
          <a:prstGeom prst="rect">
            <a:avLst/>
          </a:prstGeom>
          <a:solidFill>
            <a:srgbClr val="F5339E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18373"/>
            <a:ext cx="2298700" cy="1101725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Large Title</a:t>
            </a:r>
            <a:br>
              <a:rPr lang="en-GB" dirty="0"/>
            </a:br>
            <a:r>
              <a:rPr lang="en-GB" dirty="0"/>
              <a:t>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84500" y="2434410"/>
            <a:ext cx="3232150" cy="2075806"/>
          </a:xfrm>
        </p:spPr>
        <p:txBody>
          <a:bodyPr>
            <a:normAutofit/>
          </a:bodyPr>
          <a:lstStyle>
            <a:lvl1pPr marL="0" indent="0" algn="l">
              <a:buNone/>
              <a:defRPr sz="1600" spc="0" baseline="0">
                <a:solidFill>
                  <a:srgbClr val="FFFFFF"/>
                </a:solidFill>
                <a:latin typeface="Nexa Bold"/>
                <a:cs typeface="Nexa 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copy which will be a full paragraph in bold.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744064-477B-D34D-8005-3B187E1C2F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7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44064-477B-D34D-8005-3B187E1C2FF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14429"/>
            <a:ext cx="4718050" cy="949324"/>
          </a:xfrm>
        </p:spPr>
        <p:txBody>
          <a:bodyPr anchor="t"/>
          <a:lstStyle>
            <a:lvl1pPr algn="l">
              <a:defRPr baseline="0">
                <a:solidFill>
                  <a:srgbClr val="53565A"/>
                </a:solidFill>
              </a:defRPr>
            </a:lvl1pPr>
          </a:lstStyle>
          <a:p>
            <a:r>
              <a:rPr lang="en-GB" dirty="0"/>
              <a:t>Large Title Here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660951"/>
            <a:ext cx="3232150" cy="2075806"/>
          </a:xfrm>
        </p:spPr>
        <p:txBody>
          <a:bodyPr>
            <a:normAutofit/>
          </a:bodyPr>
          <a:lstStyle>
            <a:lvl1pPr marL="0" indent="0" algn="l">
              <a:buNone/>
              <a:defRPr sz="1400" spc="0" baseline="0">
                <a:solidFill>
                  <a:srgbClr val="53565A"/>
                </a:solidFill>
                <a:latin typeface="Nexa Light"/>
                <a:cs typeface="Nexa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copy. This is a two column example.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128838"/>
            <a:ext cx="3232150" cy="41751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00BADE"/>
                </a:solidFill>
              </a:defRPr>
            </a:lvl1pPr>
            <a:lvl2pPr marL="457200" indent="0">
              <a:buNone/>
              <a:defRPr sz="1400">
                <a:solidFill>
                  <a:srgbClr val="00BADE"/>
                </a:solidFill>
              </a:defRPr>
            </a:lvl2pPr>
            <a:lvl3pPr marL="914400" indent="0">
              <a:buNone/>
              <a:defRPr sz="1400">
                <a:solidFill>
                  <a:srgbClr val="00BADE"/>
                </a:solidFill>
              </a:defRPr>
            </a:lvl3pPr>
            <a:lvl4pPr marL="1371600" indent="0">
              <a:buNone/>
              <a:defRPr sz="1400">
                <a:solidFill>
                  <a:srgbClr val="00BADE"/>
                </a:solidFill>
              </a:defRPr>
            </a:lvl4pPr>
            <a:lvl5pPr marL="1828800" indent="0">
              <a:buNone/>
              <a:defRPr sz="1400">
                <a:solidFill>
                  <a:srgbClr val="00BADE"/>
                </a:solidFill>
              </a:defRPr>
            </a:lvl5pPr>
          </a:lstStyle>
          <a:p>
            <a:pPr lvl="0"/>
            <a:r>
              <a:rPr lang="en-GB" dirty="0"/>
              <a:t>Sub Title Here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709941" y="2660650"/>
            <a:ext cx="2855912" cy="207645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53565A"/>
                </a:solidFill>
              </a:defRPr>
            </a:lvl1pPr>
          </a:lstStyle>
          <a:p>
            <a:pPr lvl="0"/>
            <a:r>
              <a:rPr lang="en-GB" dirty="0"/>
              <a:t>Click to edit copy. This is a two column example.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216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with Pat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44064-477B-D34D-8005-3B187E1C2FF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298575"/>
            <a:ext cx="2298700" cy="1101725"/>
          </a:xfrm>
        </p:spPr>
        <p:txBody>
          <a:bodyPr/>
          <a:lstStyle>
            <a:lvl1pPr>
              <a:defRPr baseline="0">
                <a:solidFill>
                  <a:srgbClr val="53565A"/>
                </a:solidFill>
              </a:defRPr>
            </a:lvl1pPr>
          </a:lstStyle>
          <a:p>
            <a:r>
              <a:rPr lang="en-GB" dirty="0"/>
              <a:t>Large Title</a:t>
            </a:r>
            <a:br>
              <a:rPr lang="en-GB" dirty="0"/>
            </a:br>
            <a:r>
              <a:rPr lang="en-GB" dirty="0"/>
              <a:t>Goes Here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397403">
            <a:off x="1712055" y="33034"/>
            <a:ext cx="6375567" cy="5498392"/>
          </a:xfrm>
          <a:prstGeom prst="rect">
            <a:avLst/>
          </a:prstGeom>
        </p:spPr>
      </p:pic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84500" y="2496194"/>
            <a:ext cx="3232150" cy="2075806"/>
          </a:xfrm>
        </p:spPr>
        <p:txBody>
          <a:bodyPr>
            <a:normAutofit/>
          </a:bodyPr>
          <a:lstStyle>
            <a:lvl1pPr marL="0" indent="0" algn="l">
              <a:buNone/>
              <a:defRPr sz="1400" spc="0" baseline="0">
                <a:solidFill>
                  <a:srgbClr val="53565A"/>
                </a:solidFill>
                <a:latin typeface="Nexa Light"/>
                <a:cs typeface="Nexa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copy. This is a large paragraph area.</a:t>
            </a:r>
          </a:p>
        </p:txBody>
      </p:sp>
    </p:spTree>
    <p:extLst>
      <p:ext uri="{BB962C8B-B14F-4D97-AF65-F5344CB8AC3E}">
        <p14:creationId xmlns:p14="http://schemas.microsoft.com/office/powerpoint/2010/main" val="45759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241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76" r:id="rId2"/>
    <p:sldLayoutId id="2147483677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Museo 300"/>
          <a:ea typeface="+mj-ea"/>
          <a:cs typeface="Museo 30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400" b="0" i="0" kern="1200">
          <a:solidFill>
            <a:schemeClr val="tx1"/>
          </a:solidFill>
          <a:latin typeface="Calibri Light"/>
          <a:ea typeface="+mn-ea"/>
          <a:cs typeface="Calibri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629944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otham Rounded Light"/>
                <a:cs typeface="Gotham Rounded Light"/>
              </a:defRPr>
            </a:lvl1pPr>
          </a:lstStyle>
          <a:p>
            <a:fld id="{B2744064-477B-D34D-8005-3B187E1C2F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03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35" r:id="rId2"/>
    <p:sldLayoutId id="2147483736" r:id="rId3"/>
    <p:sldLayoutId id="2147483737" r:id="rId4"/>
    <p:sldLayoutId id="2147483708" r:id="rId5"/>
    <p:sldLayoutId id="2147483707" r:id="rId6"/>
    <p:sldLayoutId id="2147483734" r:id="rId7"/>
    <p:sldLayoutId id="2147483720" r:id="rId8"/>
    <p:sldLayoutId id="2147483721" r:id="rId9"/>
    <p:sldLayoutId id="2147483709" r:id="rId10"/>
    <p:sldLayoutId id="214748372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Gotham Rounded Light"/>
          <a:ea typeface="+mj-ea"/>
          <a:cs typeface="Gotham Rounded Ligh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Nexa Light"/>
          <a:ea typeface="+mn-ea"/>
          <a:cs typeface="Nexa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Nexa Light"/>
          <a:ea typeface="+mn-ea"/>
          <a:cs typeface="Nexa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Nexa Light"/>
          <a:ea typeface="+mn-ea"/>
          <a:cs typeface="Nexa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Nexa Light"/>
          <a:ea typeface="+mn-ea"/>
          <a:cs typeface="Nexa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Nexa Light"/>
          <a:ea typeface="+mn-ea"/>
          <a:cs typeface="Nexa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www.imago.community/Adult-Suppor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haritysupport@imago.community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hyperlink" Target="https://www.imago.community/charitysupport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entcf.org.uk/infrastructure-support-fund?dm_i=1REE,8EXPM,7M5YRB,YQ7V6,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youngcarers@imago.community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png"/><Relationship Id="rId4" Type="http://schemas.openxmlformats.org/officeDocument/2006/relationships/hyperlink" Target="http://www.imago.community/Children-and-Young-People/Kent-Young-Care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3250" y="1892301"/>
            <a:ext cx="5568950" cy="2026444"/>
          </a:xfrm>
        </p:spPr>
        <p:txBody>
          <a:bodyPr/>
          <a:lstStyle/>
          <a:p>
            <a:r>
              <a:rPr lang="en-US" dirty="0" smtClean="0"/>
              <a:t>Imago Infrastructure Support, </a:t>
            </a:r>
            <a:r>
              <a:rPr lang="en-US" dirty="0" smtClean="0"/>
              <a:t>2023-2025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4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277" y="3919248"/>
            <a:ext cx="1497723" cy="14977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017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otham Rounded Medium" panose="02000000000000000000" pitchFamily="50" charset="0"/>
              </a:rPr>
              <a:t>Wellbeing Matters Plus &amp; </a:t>
            </a:r>
            <a:br>
              <a:rPr lang="en-US" dirty="0" smtClean="0">
                <a:latin typeface="Gotham Rounded Medium" panose="02000000000000000000" pitchFamily="50" charset="0"/>
              </a:rPr>
            </a:br>
            <a:r>
              <a:rPr lang="en-US" dirty="0" smtClean="0">
                <a:latin typeface="Gotham Rounded Medium" panose="02000000000000000000" pitchFamily="50" charset="0"/>
              </a:rPr>
              <a:t>Social Prescribing</a:t>
            </a:r>
            <a:endParaRPr lang="en-US" dirty="0">
              <a:latin typeface="Gotham Rounded Medium" panose="02000000000000000000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97000"/>
            <a:ext cx="9144001" cy="3746500"/>
          </a:xfrm>
        </p:spPr>
        <p:txBody>
          <a:bodyPr>
            <a:noAutofit/>
          </a:bodyPr>
          <a:lstStyle/>
          <a:p>
            <a:pPr algn="ctr"/>
            <a:r>
              <a:rPr lang="en-GB" sz="1800" dirty="0" smtClean="0"/>
              <a:t>Wellbeing </a:t>
            </a:r>
            <a:r>
              <a:rPr lang="en-GB" sz="1800" dirty="0"/>
              <a:t>Matters Plus is for anyone </a:t>
            </a:r>
            <a:r>
              <a:rPr lang="en-GB" sz="1800" b="1" dirty="0"/>
              <a:t>aged over 55</a:t>
            </a:r>
            <a:r>
              <a:rPr lang="en-GB" sz="1800" dirty="0"/>
              <a:t> or those under with complex health needs, people can refer themselves or can be referred in by a health professional. The team offer one-to-one support in accessing social activities, creating community and tackling loneliness</a:t>
            </a:r>
            <a:r>
              <a:rPr lang="en-GB" sz="1800" dirty="0" smtClean="0"/>
              <a:t>.</a:t>
            </a:r>
          </a:p>
          <a:p>
            <a:pPr algn="ctr"/>
            <a:endParaRPr lang="en-GB" sz="1800" dirty="0" smtClean="0"/>
          </a:p>
          <a:p>
            <a:pPr algn="ctr"/>
            <a:endParaRPr lang="en-GB" sz="600" dirty="0" smtClean="0"/>
          </a:p>
          <a:p>
            <a:pPr algn="ctr"/>
            <a:r>
              <a:rPr lang="en-GB" sz="1800" dirty="0" smtClean="0"/>
              <a:t>Social </a:t>
            </a:r>
            <a:r>
              <a:rPr lang="en-GB" sz="1800" dirty="0"/>
              <a:t>Prescribers </a:t>
            </a:r>
            <a:r>
              <a:rPr lang="en-GB" sz="1800" dirty="0" smtClean="0"/>
              <a:t>are based in 7 </a:t>
            </a:r>
            <a:r>
              <a:rPr lang="en-GB" sz="1800" dirty="0"/>
              <a:t>GP surgeries across Ashford. Signpost to social activities </a:t>
            </a:r>
            <a:r>
              <a:rPr lang="en-GB" sz="1800" dirty="0" smtClean="0"/>
              <a:t>and </a:t>
            </a:r>
            <a:r>
              <a:rPr lang="en-GB" sz="1800" dirty="0"/>
              <a:t>also help with debt, loneliness, </a:t>
            </a:r>
            <a:r>
              <a:rPr lang="en-GB" sz="1800" dirty="0" smtClean="0"/>
              <a:t>finding </a:t>
            </a:r>
            <a:r>
              <a:rPr lang="en-GB" sz="1800" dirty="0"/>
              <a:t>the right legal advice, </a:t>
            </a:r>
            <a:r>
              <a:rPr lang="en-GB" sz="1800" dirty="0" smtClean="0"/>
              <a:t>accessing public health services, benefits support.</a:t>
            </a:r>
          </a:p>
          <a:p>
            <a:pPr algn="ctr"/>
            <a:endParaRPr lang="en-GB" sz="1800" dirty="0" smtClean="0"/>
          </a:p>
          <a:p>
            <a:pPr algn="ctr"/>
            <a:r>
              <a:rPr lang="en-GB" sz="1800" dirty="0">
                <a:hlinkClick r:id="rId4"/>
              </a:rPr>
              <a:t>https://</a:t>
            </a:r>
            <a:r>
              <a:rPr lang="en-GB" sz="1800" dirty="0" smtClean="0">
                <a:hlinkClick r:id="rId4"/>
              </a:rPr>
              <a:t>www.imago.community/Adult-Support</a:t>
            </a:r>
            <a:r>
              <a:rPr lang="en-GB" sz="1800" dirty="0" smtClean="0"/>
              <a:t>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14834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54629"/>
            <a:ext cx="9144000" cy="11017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Nexa Light" panose="02000000000000000000" pitchFamily="50" charset="0"/>
              </a:rPr>
              <a:t>Questions?</a:t>
            </a:r>
            <a:endParaRPr lang="en-US" dirty="0">
              <a:latin typeface="Nexa Light" panose="02000000000000000000" pitchFamily="50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277" y="3919248"/>
            <a:ext cx="1497723" cy="149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76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47712"/>
            <a:ext cx="9144000" cy="1101725"/>
          </a:xfrm>
        </p:spPr>
        <p:txBody>
          <a:bodyPr>
            <a:normAutofit/>
          </a:bodyPr>
          <a:lstStyle/>
          <a:p>
            <a:r>
              <a:rPr lang="en-US" dirty="0" smtClean="0"/>
              <a:t>Contact us!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3525"/>
            <a:ext cx="9144000" cy="2666065"/>
          </a:xfrm>
        </p:spPr>
        <p:txBody>
          <a:bodyPr>
            <a:normAutofit/>
          </a:bodyPr>
          <a:lstStyle/>
          <a:p>
            <a:pPr algn="ctr"/>
            <a:r>
              <a:rPr lang="en-US" sz="1800" dirty="0" smtClean="0"/>
              <a:t>Email: </a:t>
            </a:r>
            <a:r>
              <a:rPr lang="en-US" sz="1800" dirty="0" err="1" smtClean="0">
                <a:hlinkClick r:id="rId3"/>
              </a:rPr>
              <a:t>charitysupport@imago.community</a:t>
            </a:r>
            <a:r>
              <a:rPr lang="en-US" sz="1800" dirty="0" smtClean="0"/>
              <a:t>  </a:t>
            </a:r>
            <a:br>
              <a:rPr lang="en-US" sz="1800" dirty="0" smtClean="0"/>
            </a:br>
            <a:r>
              <a:rPr lang="en-US" sz="1800" dirty="0" smtClean="0"/>
              <a:t> </a:t>
            </a:r>
          </a:p>
          <a:p>
            <a:pPr algn="ctr"/>
            <a:r>
              <a:rPr lang="en-US" sz="1800" dirty="0" smtClean="0"/>
              <a:t>Find </a:t>
            </a:r>
            <a:r>
              <a:rPr lang="en-US" sz="1800" dirty="0"/>
              <a:t>out </a:t>
            </a:r>
            <a:r>
              <a:rPr lang="en-US" sz="1800" dirty="0"/>
              <a:t>more</a:t>
            </a:r>
            <a:r>
              <a:rPr lang="en-US" sz="1800" dirty="0" smtClean="0"/>
              <a:t>: </a:t>
            </a:r>
            <a:r>
              <a:rPr lang="en-US" sz="1800" dirty="0" smtClean="0">
                <a:hlinkClick r:id="rId4"/>
              </a:rPr>
              <a:t>https</a:t>
            </a:r>
            <a:r>
              <a:rPr lang="en-US" sz="1800" dirty="0">
                <a:hlinkClick r:id="rId4"/>
              </a:rPr>
              <a:t>://</a:t>
            </a:r>
            <a:r>
              <a:rPr lang="en-US" sz="1800" dirty="0" smtClean="0">
                <a:hlinkClick r:id="rId4"/>
              </a:rPr>
              <a:t>www.imago.community/charitysupport</a:t>
            </a:r>
            <a:r>
              <a:rPr lang="en-US" sz="1800" dirty="0" smtClean="0"/>
              <a:t> </a:t>
            </a:r>
            <a:endParaRPr lang="en-US" sz="1800" dirty="0"/>
          </a:p>
          <a:p>
            <a:pPr algn="ctr"/>
            <a:r>
              <a:rPr lang="en-US" sz="1800" dirty="0" smtClean="0"/>
              <a:t>Subscribe to our </a:t>
            </a:r>
            <a:r>
              <a:rPr lang="en-US" sz="1800" dirty="0" smtClean="0"/>
              <a:t>newsletter: Scan the QR code</a:t>
            </a:r>
            <a:endParaRPr lang="en-US" sz="1800" dirty="0"/>
          </a:p>
          <a:p>
            <a:pPr algn="ctr"/>
            <a:r>
              <a:rPr lang="en-US" sz="1800" dirty="0" smtClean="0"/>
              <a:t>Next </a:t>
            </a:r>
            <a:r>
              <a:rPr lang="en-US" sz="1800" dirty="0" smtClean="0"/>
              <a:t>one out </a:t>
            </a:r>
            <a:r>
              <a:rPr lang="en-US" sz="1800" dirty="0" smtClean="0"/>
              <a:t>in April </a:t>
            </a:r>
          </a:p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277" y="3919248"/>
            <a:ext cx="1497723" cy="14977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24339" y="3309693"/>
            <a:ext cx="1358416" cy="13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38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Imago, John Spare House,</a:t>
            </a:r>
            <a:br>
              <a:rPr lang="en-US" dirty="0"/>
            </a:br>
            <a:r>
              <a:rPr lang="en-US" dirty="0"/>
              <a:t>17-19 Monson Road,</a:t>
            </a:r>
            <a:br>
              <a:rPr lang="en-US" dirty="0"/>
            </a:br>
            <a:r>
              <a:rPr lang="en-US" dirty="0" err="1"/>
              <a:t>Tunbridge</a:t>
            </a:r>
            <a:r>
              <a:rPr lang="en-US" dirty="0"/>
              <a:t> Wells,</a:t>
            </a:r>
            <a:br>
              <a:rPr lang="en-US" dirty="0"/>
            </a:br>
            <a:r>
              <a:rPr lang="en-US" dirty="0"/>
              <a:t>Kent, TN1 1LS</a:t>
            </a:r>
          </a:p>
        </p:txBody>
      </p:sp>
    </p:spTree>
    <p:extLst>
      <p:ext uri="{BB962C8B-B14F-4D97-AF65-F5344CB8AC3E}">
        <p14:creationId xmlns:p14="http://schemas.microsoft.com/office/powerpoint/2010/main" val="30616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175"/>
            <a:ext cx="9144000" cy="11017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Gotham Rounded Medium" panose="02000000000000000000" pitchFamily="50" charset="0"/>
              </a:rPr>
              <a:t>Who are </a:t>
            </a:r>
            <a:r>
              <a:rPr lang="en-US" sz="4000" dirty="0" smtClean="0">
                <a:latin typeface="Gotham Rounded Medium" panose="02000000000000000000" pitchFamily="50" charset="0"/>
              </a:rPr>
              <a:t>Imago</a:t>
            </a:r>
            <a:endParaRPr lang="en-US" sz="4000" dirty="0">
              <a:latin typeface="Gotham Rounded Medium" panose="02000000000000000000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48666" y="1566684"/>
            <a:ext cx="3903133" cy="3362826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Nexa Light" panose="02000000000000000000" pitchFamily="50" charset="0"/>
              </a:rPr>
              <a:t>Dial2Drive</a:t>
            </a:r>
            <a:endParaRPr lang="en-US" sz="1800" dirty="0" smtClean="0">
              <a:latin typeface="Nexa Light" panose="020000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Nexa Light" panose="02000000000000000000" pitchFamily="50" charset="0"/>
              </a:rPr>
              <a:t>Social Prescribing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Nexa Light" panose="02000000000000000000" pitchFamily="50" charset="0"/>
              </a:rPr>
              <a:t>Community Navigation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Nexa Light" panose="02000000000000000000" pitchFamily="50" charset="0"/>
              </a:rPr>
              <a:t>Young Adult </a:t>
            </a:r>
            <a:r>
              <a:rPr lang="en-US" sz="1800" dirty="0" smtClean="0">
                <a:latin typeface="Nexa Light" panose="02000000000000000000" pitchFamily="50" charset="0"/>
              </a:rPr>
              <a:t>Carers</a:t>
            </a:r>
            <a:endParaRPr lang="en-US" sz="1800" dirty="0" smtClean="0">
              <a:latin typeface="Nexa Light" panose="020000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Nexa Light" panose="02000000000000000000" pitchFamily="50" charset="0"/>
              </a:rPr>
              <a:t>Short </a:t>
            </a:r>
            <a:r>
              <a:rPr lang="en-US" sz="1800" dirty="0" smtClean="0">
                <a:latin typeface="Nexa Light" panose="02000000000000000000" pitchFamily="50" charset="0"/>
              </a:rPr>
              <a:t>Breaks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latin typeface="Nexa Light" panose="02000000000000000000" pitchFamily="50" charset="0"/>
            </a:endParaRPr>
          </a:p>
          <a:p>
            <a:r>
              <a:rPr lang="en-US" sz="1800" dirty="0" smtClean="0">
                <a:latin typeface="Nexa Light" panose="02000000000000000000" pitchFamily="50" charset="0"/>
              </a:rPr>
              <a:t>It’s our 60</a:t>
            </a:r>
            <a:r>
              <a:rPr lang="en-US" sz="1800" baseline="30000" dirty="0" smtClean="0">
                <a:latin typeface="Nexa Light" panose="02000000000000000000" pitchFamily="50" charset="0"/>
              </a:rPr>
              <a:t>th</a:t>
            </a:r>
            <a:r>
              <a:rPr lang="en-US" sz="1800" dirty="0" smtClean="0">
                <a:latin typeface="Nexa Light" panose="02000000000000000000" pitchFamily="50" charset="0"/>
              </a:rPr>
              <a:t> Birthday! </a:t>
            </a:r>
            <a:endParaRPr lang="en-US" sz="1800" dirty="0" smtClean="0">
              <a:latin typeface="Nexa Light" panose="02000000000000000000" pitchFamily="50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47215" y="1511682"/>
            <a:ext cx="3529772" cy="32596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 spc="0" baseline="0">
                <a:solidFill>
                  <a:srgbClr val="53565A"/>
                </a:solidFill>
                <a:latin typeface="Nexa Light"/>
                <a:ea typeface="+mn-ea"/>
                <a:cs typeface="Nexa Light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Nexa Light"/>
                <a:ea typeface="+mn-ea"/>
                <a:cs typeface="Nexa Light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Nexa Light"/>
                <a:ea typeface="+mn-ea"/>
                <a:cs typeface="Nexa Light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Nexa Light"/>
                <a:ea typeface="+mn-ea"/>
                <a:cs typeface="Nexa Light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Nexa Light"/>
                <a:ea typeface="+mn-ea"/>
                <a:cs typeface="Nexa Light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/>
              <a:t>Provider of </a:t>
            </a:r>
            <a:r>
              <a:rPr lang="en-US" sz="1800" dirty="0" smtClean="0"/>
              <a:t>Infrastructure support in Ashford, </a:t>
            </a:r>
            <a:r>
              <a:rPr lang="en-US" sz="1800" dirty="0" err="1" smtClean="0"/>
              <a:t>Folkestone</a:t>
            </a:r>
            <a:r>
              <a:rPr lang="en-US" sz="1800" dirty="0" smtClean="0"/>
              <a:t> </a:t>
            </a:r>
            <a:r>
              <a:rPr lang="en-US" sz="1800" dirty="0" smtClean="0"/>
              <a:t>&amp; </a:t>
            </a:r>
            <a:r>
              <a:rPr lang="en-US" sz="1800" dirty="0" err="1" smtClean="0"/>
              <a:t>Hythe</a:t>
            </a:r>
            <a:r>
              <a:rPr lang="en-US" sz="1800" dirty="0" smtClean="0"/>
              <a:t>, Maidstone, Sevenoaks, Tonbridge and Tunbridge Wells.</a:t>
            </a:r>
            <a:endParaRPr lang="en-US" sz="1800" dirty="0"/>
          </a:p>
          <a:p>
            <a:pPr algn="ctr"/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Deliver </a:t>
            </a:r>
            <a:r>
              <a:rPr lang="en-US" sz="1800" dirty="0" smtClean="0"/>
              <a:t>Kent Young Carers, Wellbeing Matters Plus &amp; Social Prescribing in Ashford</a:t>
            </a:r>
            <a:endParaRPr lang="en-US" sz="1800" dirty="0" smtClean="0"/>
          </a:p>
          <a:p>
            <a:pPr algn="ctr"/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97837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53565A"/>
                </a:solidFill>
                <a:latin typeface="Nexa Light" panose="02000000000000000000" pitchFamily="50" charset="0"/>
              </a:rPr>
              <a:t>Creating Change Together</a:t>
            </a:r>
            <a:endParaRPr lang="en-GB" dirty="0">
              <a:solidFill>
                <a:srgbClr val="53565A"/>
              </a:solidFill>
              <a:latin typeface="Nexa Ligh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1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017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otham Rounded Medium" panose="02000000000000000000" pitchFamily="50" charset="0"/>
              </a:rPr>
              <a:t>Infrastructure Support</a:t>
            </a:r>
            <a:endParaRPr lang="en-US" dirty="0">
              <a:latin typeface="Gotham Rounded Medium" panose="02000000000000000000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97000"/>
            <a:ext cx="9144001" cy="3746500"/>
          </a:xfrm>
        </p:spPr>
        <p:txBody>
          <a:bodyPr>
            <a:noAutofit/>
          </a:bodyPr>
          <a:lstStyle/>
          <a:p>
            <a:pPr algn="ctr"/>
            <a:r>
              <a:rPr lang="en-US" sz="1800" dirty="0" smtClean="0">
                <a:latin typeface="Nexa Light" panose="02000000000000000000" pitchFamily="50" charset="0"/>
              </a:rPr>
              <a:t>Awarded KCC Infrastructure Support funding, 2023-2025</a:t>
            </a:r>
          </a:p>
          <a:p>
            <a:pPr algn="ctr"/>
            <a:endParaRPr lang="en-US" sz="1800" dirty="0">
              <a:latin typeface="Gotham Rounded Light" pitchFamily="50" charset="0"/>
            </a:endParaRPr>
          </a:p>
          <a:p>
            <a:pPr algn="ctr"/>
            <a:endParaRPr lang="en-US" sz="1800" dirty="0" smtClean="0">
              <a:latin typeface="Gotham Rounded Light" pitchFamily="50" charset="0"/>
            </a:endParaRPr>
          </a:p>
          <a:p>
            <a:pPr algn="ctr"/>
            <a:endParaRPr lang="en-US" sz="1800" dirty="0">
              <a:latin typeface="Gotham Rounded Light" pitchFamily="50" charset="0"/>
            </a:endParaRPr>
          </a:p>
          <a:p>
            <a:pPr algn="ctr"/>
            <a:endParaRPr lang="en-US" sz="1800" dirty="0" smtClean="0">
              <a:latin typeface="Gotham Rounded Light" pitchFamily="50" charset="0"/>
            </a:endParaRPr>
          </a:p>
          <a:p>
            <a:pPr algn="ctr"/>
            <a:endParaRPr lang="en-US" sz="1800" dirty="0">
              <a:latin typeface="Gotham Rounded Light" pitchFamily="50" charset="0"/>
            </a:endParaRPr>
          </a:p>
          <a:p>
            <a:pPr algn="ctr"/>
            <a:endParaRPr lang="en-US" sz="1800" dirty="0" smtClean="0">
              <a:latin typeface="Gotham Rounded Light" pitchFamily="50" charset="0"/>
            </a:endParaRPr>
          </a:p>
          <a:p>
            <a:pPr algn="ctr"/>
            <a:endParaRPr lang="en-US" sz="1800" dirty="0">
              <a:latin typeface="Gotham Rounded Light" pitchFamily="50" charset="0"/>
            </a:endParaRPr>
          </a:p>
          <a:p>
            <a:pPr algn="ctr"/>
            <a:endParaRPr lang="en-US" sz="1800" dirty="0" smtClean="0">
              <a:latin typeface="Gotham Rounded Light" pitchFamily="50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277" y="3919248"/>
            <a:ext cx="1497723" cy="14977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717" y="1909529"/>
            <a:ext cx="4440264" cy="223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56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017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otham Rounded Medium" panose="02000000000000000000" pitchFamily="50" charset="0"/>
              </a:rPr>
              <a:t>Infrastructure Support</a:t>
            </a:r>
            <a:endParaRPr lang="en-US" dirty="0">
              <a:latin typeface="Gotham Rounded Medium" panose="02000000000000000000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86997"/>
            <a:ext cx="9144001" cy="3580636"/>
          </a:xfrm>
        </p:spPr>
        <p:txBody>
          <a:bodyPr>
            <a:noAutofit/>
          </a:bodyPr>
          <a:lstStyle/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Imago Community</a:t>
            </a:r>
          </a:p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CVS North West Kent</a:t>
            </a:r>
          </a:p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West Kent Mind</a:t>
            </a:r>
          </a:p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Funding For All</a:t>
            </a:r>
          </a:p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Social Enterprise Kent</a:t>
            </a:r>
          </a:p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CAP Enterprise</a:t>
            </a:r>
          </a:p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Stronger Kent Communities</a:t>
            </a:r>
          </a:p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Charity Mentors Kent</a:t>
            </a:r>
          </a:p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Safer Communities Alliance CIC</a:t>
            </a:r>
            <a:endParaRPr lang="en-US" dirty="0"/>
          </a:p>
          <a:p>
            <a:pPr algn="ctr">
              <a:lnSpc>
                <a:spcPct val="150000"/>
              </a:lnSpc>
            </a:pPr>
            <a:r>
              <a:rPr lang="en-GB" sz="1200" dirty="0">
                <a:hlinkClick r:id="rId3"/>
              </a:rPr>
              <a:t>Infrastructure Support Fund (kentcf.org.uk)</a:t>
            </a:r>
            <a:endParaRPr lang="en-US" sz="1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277" y="3919248"/>
            <a:ext cx="1497723" cy="149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33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017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otham Rounded Medium" panose="02000000000000000000" pitchFamily="50" charset="0"/>
              </a:rPr>
              <a:t>What is Infrastructure Support</a:t>
            </a:r>
            <a:endParaRPr lang="en-US" dirty="0">
              <a:latin typeface="Gotham Rounded Medium" panose="02000000000000000000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97000"/>
            <a:ext cx="9144001" cy="31242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600" i="1" dirty="0" smtClean="0"/>
              <a:t>Local infrastructure is </a:t>
            </a:r>
            <a:r>
              <a:rPr lang="en-US" sz="1600" i="1" dirty="0"/>
              <a:t>the direct support and services that the voluntary and community sector needs to thrive</a:t>
            </a:r>
            <a:r>
              <a:rPr lang="en-US" sz="1600" i="1" dirty="0" smtClean="0"/>
              <a:t>. </a:t>
            </a:r>
            <a:br>
              <a:rPr lang="en-US" sz="1600" i="1" dirty="0" smtClean="0"/>
            </a:br>
            <a:r>
              <a:rPr lang="en-US" sz="900" i="1" dirty="0" smtClean="0"/>
              <a:t>(Connecting Locally: </a:t>
            </a:r>
            <a:r>
              <a:rPr lang="en-US" sz="900" i="1" dirty="0"/>
              <a:t>local voluntary and community sector infrastructure in </a:t>
            </a:r>
            <a:r>
              <a:rPr lang="en-US" sz="900" i="1" dirty="0" smtClean="0"/>
              <a:t>England, NAVCA)</a:t>
            </a:r>
            <a:endParaRPr lang="en-US" sz="1200" i="1" dirty="0" smtClean="0"/>
          </a:p>
          <a:p>
            <a:pPr algn="ctr">
              <a:lnSpc>
                <a:spcPct val="150000"/>
              </a:lnSpc>
            </a:pPr>
            <a:r>
              <a:rPr lang="en-US" sz="1600" dirty="0" smtClean="0"/>
              <a:t>The Four Functions of Infrastructure</a:t>
            </a:r>
            <a:endParaRPr lang="en-US" sz="1600" dirty="0"/>
          </a:p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Advocacy</a:t>
            </a:r>
          </a:p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Partnerships</a:t>
            </a:r>
          </a:p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C</a:t>
            </a:r>
            <a:r>
              <a:rPr lang="en-US" sz="1600" dirty="0" smtClean="0"/>
              <a:t>ommunity development</a:t>
            </a:r>
          </a:p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V</a:t>
            </a:r>
            <a:r>
              <a:rPr lang="en-US" sz="1600" dirty="0" smtClean="0"/>
              <a:t>olunteering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277" y="3919248"/>
            <a:ext cx="1497723" cy="149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1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017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otham Rounded Medium" panose="02000000000000000000" pitchFamily="50" charset="0"/>
              </a:rPr>
              <a:t>What can Imago offer you</a:t>
            </a:r>
            <a:endParaRPr lang="en-US" dirty="0">
              <a:latin typeface="Gotham Rounded Medium" panose="02000000000000000000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97000"/>
            <a:ext cx="9144001" cy="3746500"/>
          </a:xfrm>
        </p:spPr>
        <p:txBody>
          <a:bodyPr>
            <a:no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/>
              <a:t>Bi-monthly networking </a:t>
            </a:r>
            <a:r>
              <a:rPr lang="en-GB" sz="1600" dirty="0" smtClean="0"/>
              <a:t>meetings</a:t>
            </a:r>
          </a:p>
          <a:p>
            <a:pPr algn="ctr"/>
            <a:endParaRPr lang="en-GB" sz="16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 smtClean="0"/>
              <a:t>A </a:t>
            </a:r>
            <a:r>
              <a:rPr lang="en-GB" sz="1600" dirty="0"/>
              <a:t>bi-monthly newsletter </a:t>
            </a:r>
            <a:endParaRPr lang="en-GB" sz="1600" dirty="0" smtClean="0"/>
          </a:p>
          <a:p>
            <a:pPr algn="ctr"/>
            <a:endParaRPr lang="en-GB" sz="16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 smtClean="0"/>
              <a:t>Direct </a:t>
            </a:r>
            <a:r>
              <a:rPr lang="en-GB" sz="1600" dirty="0"/>
              <a:t>support to individual VCSE’s </a:t>
            </a:r>
            <a:endParaRPr lang="en-GB" sz="1600" dirty="0" smtClean="0"/>
          </a:p>
          <a:p>
            <a:pPr algn="ctr"/>
            <a:endParaRPr lang="en-GB" sz="16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600" dirty="0" smtClean="0"/>
              <a:t>Training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277" y="3919248"/>
            <a:ext cx="1497723" cy="149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17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017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otham Rounded Medium" panose="02000000000000000000" pitchFamily="50" charset="0"/>
              </a:rPr>
              <a:t>Individual Support</a:t>
            </a:r>
            <a:endParaRPr lang="en-US" dirty="0">
              <a:latin typeface="Gotham Rounded Medium" panose="02000000000000000000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97000"/>
            <a:ext cx="9144001" cy="3124200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 smtClean="0"/>
              <a:t>Support designed </a:t>
            </a:r>
            <a:r>
              <a:rPr lang="en-US" sz="1600" dirty="0"/>
              <a:t>to meet </a:t>
            </a:r>
            <a:r>
              <a:rPr lang="en-US" sz="1600" dirty="0" smtClean="0"/>
              <a:t>your </a:t>
            </a:r>
            <a:r>
              <a:rPr lang="en-US" sz="1600" dirty="0"/>
              <a:t>immediate needs and help </a:t>
            </a:r>
            <a:r>
              <a:rPr lang="en-US" sz="1600" dirty="0" smtClean="0"/>
              <a:t>your </a:t>
            </a:r>
            <a:r>
              <a:rPr lang="en-US" sz="1600" dirty="0"/>
              <a:t>longer-term sustainability through tailored </a:t>
            </a:r>
            <a:r>
              <a:rPr lang="en-US" sz="1600" dirty="0" smtClean="0"/>
              <a:t>information, </a:t>
            </a:r>
            <a:r>
              <a:rPr lang="en-US" sz="1600" dirty="0"/>
              <a:t>advice, guidance and training</a:t>
            </a:r>
            <a:r>
              <a:rPr lang="en-US" sz="1600" dirty="0" smtClean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277" y="3919248"/>
            <a:ext cx="1497723" cy="149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90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017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otham Rounded Medium" panose="02000000000000000000" pitchFamily="50" charset="0"/>
              </a:rPr>
              <a:t>Networking Meetings</a:t>
            </a:r>
            <a:br>
              <a:rPr lang="en-US" dirty="0" smtClean="0">
                <a:latin typeface="Gotham Rounded Medium" panose="02000000000000000000" pitchFamily="50" charset="0"/>
              </a:rPr>
            </a:br>
            <a:r>
              <a:rPr lang="en-US" dirty="0" smtClean="0">
                <a:latin typeface="Gotham Rounded Medium" panose="02000000000000000000" pitchFamily="50" charset="0"/>
              </a:rPr>
              <a:t>Sharing ideas, experiences and practices</a:t>
            </a:r>
            <a:endParaRPr lang="en-US" dirty="0">
              <a:latin typeface="Gotham Rounded Medium" panose="02000000000000000000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97000"/>
            <a:ext cx="9144001" cy="3746500"/>
          </a:xfrm>
        </p:spPr>
        <p:txBody>
          <a:bodyPr>
            <a:noAutofit/>
          </a:bodyPr>
          <a:lstStyle/>
          <a:p>
            <a:pPr algn="ctr"/>
            <a:r>
              <a:rPr lang="en-US" sz="1800" dirty="0" smtClean="0">
                <a:latin typeface="Nexa Light" panose="02000000000000000000" pitchFamily="50" charset="0"/>
              </a:rPr>
              <a:t>Hybrid Format</a:t>
            </a:r>
            <a:endParaRPr lang="en-US" sz="1800" i="1" dirty="0" smtClean="0">
              <a:latin typeface="Nexa Light" panose="02000000000000000000" pitchFamily="50" charset="0"/>
            </a:endParaRPr>
          </a:p>
          <a:p>
            <a:pPr algn="ctr"/>
            <a:endParaRPr lang="en-US" sz="1800" dirty="0" smtClean="0">
              <a:latin typeface="Nexa Light" panose="02000000000000000000" pitchFamily="50" charset="0"/>
            </a:endParaRPr>
          </a:p>
          <a:p>
            <a:pPr algn="ctr"/>
            <a:r>
              <a:rPr lang="en-US" sz="1800" dirty="0" smtClean="0">
                <a:latin typeface="Nexa Light" panose="02000000000000000000" pitchFamily="50" charset="0"/>
              </a:rPr>
              <a:t>16</a:t>
            </a:r>
            <a:r>
              <a:rPr lang="en-US" sz="1800" baseline="30000" dirty="0" smtClean="0">
                <a:latin typeface="Nexa Light" panose="02000000000000000000" pitchFamily="50" charset="0"/>
              </a:rPr>
              <a:t>th</a:t>
            </a:r>
            <a:r>
              <a:rPr lang="en-US" sz="1800" dirty="0" smtClean="0">
                <a:latin typeface="Nexa Light" panose="02000000000000000000" pitchFamily="50" charset="0"/>
              </a:rPr>
              <a:t> May, 10am-11:30am – location TBC</a:t>
            </a:r>
          </a:p>
          <a:p>
            <a:pPr algn="ctr"/>
            <a:r>
              <a:rPr lang="en-US" sz="1800" dirty="0" smtClean="0">
                <a:latin typeface="Nexa Light" panose="02000000000000000000" pitchFamily="50" charset="0"/>
              </a:rPr>
              <a:t>18</a:t>
            </a:r>
            <a:r>
              <a:rPr lang="en-US" sz="1800" baseline="30000" dirty="0" smtClean="0">
                <a:latin typeface="Nexa Light" panose="02000000000000000000" pitchFamily="50" charset="0"/>
              </a:rPr>
              <a:t>th</a:t>
            </a:r>
            <a:r>
              <a:rPr lang="en-US" sz="1800" dirty="0" smtClean="0">
                <a:latin typeface="Nexa Light" panose="02000000000000000000" pitchFamily="50" charset="0"/>
              </a:rPr>
              <a:t> July, 10am-11:30am – location TBC</a:t>
            </a:r>
          </a:p>
          <a:p>
            <a:pPr algn="ctr"/>
            <a:r>
              <a:rPr lang="en-US" sz="1800" dirty="0" smtClean="0">
                <a:latin typeface="Nexa Light" panose="02000000000000000000" pitchFamily="50" charset="0"/>
              </a:rPr>
              <a:t>19</a:t>
            </a:r>
            <a:r>
              <a:rPr lang="en-US" sz="1800" baseline="30000" dirty="0" smtClean="0">
                <a:latin typeface="Nexa Light" panose="02000000000000000000" pitchFamily="50" charset="0"/>
              </a:rPr>
              <a:t>th</a:t>
            </a:r>
            <a:r>
              <a:rPr lang="en-US" sz="1800" dirty="0" smtClean="0">
                <a:latin typeface="Nexa Light" panose="02000000000000000000" pitchFamily="50" charset="0"/>
              </a:rPr>
              <a:t> September</a:t>
            </a:r>
            <a:r>
              <a:rPr lang="en-US" sz="1800" dirty="0" smtClean="0">
                <a:latin typeface="Nexa Light" panose="02000000000000000000" pitchFamily="50" charset="0"/>
              </a:rPr>
              <a:t>, 10am-11:30am – location TBC</a:t>
            </a:r>
          </a:p>
          <a:p>
            <a:pPr algn="ctr"/>
            <a:endParaRPr lang="en-US" sz="1800" b="1" dirty="0">
              <a:latin typeface="Gotham Rounded Light" pitchFamily="50" charset="0"/>
            </a:endParaRPr>
          </a:p>
          <a:p>
            <a:pPr algn="ctr"/>
            <a:endParaRPr lang="en-US" sz="1800" b="1" dirty="0" smtClean="0">
              <a:latin typeface="Gotham Rounded Light" pitchFamily="50" charset="0"/>
            </a:endParaRPr>
          </a:p>
          <a:p>
            <a:pPr algn="ctr"/>
            <a:endParaRPr lang="en-US" sz="1800" b="1" dirty="0" smtClean="0">
              <a:latin typeface="Gotham Rounded Light" pitchFamily="50" charset="0"/>
            </a:endParaRPr>
          </a:p>
          <a:p>
            <a:pPr algn="ctr"/>
            <a:endParaRPr lang="en-US" sz="1800" b="1" dirty="0" smtClean="0">
              <a:latin typeface="Gotham Rounded Light" pitchFamily="50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277" y="3919248"/>
            <a:ext cx="1497723" cy="149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54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08488"/>
            <a:ext cx="9144000" cy="11017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otham Rounded Medium" panose="02000000000000000000" pitchFamily="50" charset="0"/>
              </a:rPr>
              <a:t>Kent Young Carers</a:t>
            </a:r>
            <a:endParaRPr lang="en-US" dirty="0">
              <a:latin typeface="Gotham Rounded Medium" panose="02000000000000000000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97000"/>
            <a:ext cx="9144001" cy="3746500"/>
          </a:xfrm>
        </p:spPr>
        <p:txBody>
          <a:bodyPr>
            <a:noAutofit/>
          </a:bodyPr>
          <a:lstStyle/>
          <a:p>
            <a:pPr algn="ctr"/>
            <a:r>
              <a:rPr lang="en-US" sz="1800" dirty="0" smtClean="0"/>
              <a:t>Supported </a:t>
            </a:r>
            <a:r>
              <a:rPr lang="en-US" sz="1800" dirty="0"/>
              <a:t>over 900 </a:t>
            </a:r>
            <a:r>
              <a:rPr lang="en-US" sz="1800" b="1" dirty="0"/>
              <a:t>Young Carers</a:t>
            </a:r>
            <a:r>
              <a:rPr lang="en-US" sz="1800" dirty="0"/>
              <a:t> across Ashford through </a:t>
            </a:r>
            <a:r>
              <a:rPr lang="en-US" sz="1800" b="1" dirty="0"/>
              <a:t>Kent Young </a:t>
            </a:r>
            <a:r>
              <a:rPr lang="en-US" sz="1800" b="1" dirty="0" smtClean="0"/>
              <a:t>Carers,</a:t>
            </a:r>
            <a:r>
              <a:rPr lang="en-US" sz="1800" dirty="0" smtClean="0"/>
              <a:t> </a:t>
            </a:r>
            <a:r>
              <a:rPr lang="en-US" sz="1800" dirty="0"/>
              <a:t>our service for </a:t>
            </a:r>
            <a:r>
              <a:rPr lang="en-GB" sz="1800" dirty="0"/>
              <a:t>children and young people aged 5-18 who are providing practical or emotional care for </a:t>
            </a:r>
            <a:r>
              <a:rPr lang="en-GB" sz="1800" dirty="0" smtClean="0"/>
              <a:t>a </a:t>
            </a:r>
            <a:r>
              <a:rPr lang="en-GB" sz="1800" dirty="0"/>
              <a:t>parent or sibling, who has a disability, long-term health condition, mental health issue or drug/alcohol misuse issue. </a:t>
            </a:r>
          </a:p>
          <a:p>
            <a:pPr algn="ctr"/>
            <a:endParaRPr lang="en-US" sz="1800" dirty="0" smtClean="0">
              <a:latin typeface="Nexa Light" panose="02000000000000000000" pitchFamily="50" charset="0"/>
            </a:endParaRPr>
          </a:p>
          <a:p>
            <a:pPr algn="ctr"/>
            <a:r>
              <a:rPr lang="en-US" sz="1800" dirty="0" smtClean="0">
                <a:latin typeface="Nexa Light" panose="02000000000000000000" pitchFamily="50" charset="0"/>
              </a:rPr>
              <a:t>Deliver FREE monthly </a:t>
            </a:r>
            <a:r>
              <a:rPr lang="en-US" sz="1800" dirty="0" smtClean="0">
                <a:latin typeface="Nexa Bold" panose="02000000000000000000" pitchFamily="50" charset="0"/>
              </a:rPr>
              <a:t>Young </a:t>
            </a:r>
            <a:r>
              <a:rPr lang="en-US" sz="1800" dirty="0" err="1" smtClean="0">
                <a:latin typeface="Nexa Bold" panose="02000000000000000000" pitchFamily="50" charset="0"/>
              </a:rPr>
              <a:t>Carer’s</a:t>
            </a:r>
            <a:r>
              <a:rPr lang="en-US" sz="1800" dirty="0" smtClean="0">
                <a:latin typeface="Nexa Bold" panose="02000000000000000000" pitchFamily="50" charset="0"/>
              </a:rPr>
              <a:t> Awareness Training </a:t>
            </a:r>
            <a:r>
              <a:rPr lang="en-US" sz="1800" dirty="0" smtClean="0">
                <a:latin typeface="Nexa Light" panose="02000000000000000000" pitchFamily="50" charset="0"/>
              </a:rPr>
              <a:t>to professionals (Schools, GPs, community groups) supporting children &amp; young people</a:t>
            </a:r>
            <a:endParaRPr lang="en-US" sz="1800" dirty="0">
              <a:latin typeface="Nexa Light" panose="02000000000000000000" pitchFamily="50" charset="0"/>
            </a:endParaRPr>
          </a:p>
          <a:p>
            <a:pPr algn="ctr"/>
            <a:r>
              <a:rPr lang="en-US" sz="1800" dirty="0" smtClean="0">
                <a:latin typeface="Nexa Light" panose="02000000000000000000" pitchFamily="50" charset="0"/>
              </a:rPr>
              <a:t>		</a:t>
            </a:r>
            <a:r>
              <a:rPr lang="en-US" sz="1800" b="1" dirty="0" smtClean="0">
                <a:latin typeface="Nexa Light" panose="02000000000000000000" pitchFamily="50" charset="0"/>
              </a:rPr>
              <a:t>Contact: </a:t>
            </a:r>
            <a:r>
              <a:rPr lang="en-US" sz="1800" dirty="0" err="1" smtClean="0">
                <a:latin typeface="Nexa Light" panose="02000000000000000000" pitchFamily="50" charset="0"/>
                <a:hlinkClick r:id="rId3"/>
              </a:rPr>
              <a:t>youngcarers@imago.community</a:t>
            </a:r>
            <a:r>
              <a:rPr lang="en-US" sz="1800" dirty="0" smtClean="0">
                <a:latin typeface="Nexa Light" panose="02000000000000000000" pitchFamily="50" charset="0"/>
              </a:rPr>
              <a:t> or call </a:t>
            </a:r>
            <a:r>
              <a:rPr lang="en-US" sz="1800" dirty="0" smtClean="0">
                <a:latin typeface="Nexa Light" panose="02000000000000000000" pitchFamily="50" charset="0"/>
              </a:rPr>
              <a:t>0300 111 1110</a:t>
            </a:r>
            <a:r>
              <a:rPr lang="en-US" sz="1800" dirty="0" smtClean="0">
                <a:latin typeface="Nexa Light" panose="02000000000000000000" pitchFamily="50" charset="0"/>
              </a:rPr>
              <a:t> </a:t>
            </a:r>
          </a:p>
          <a:p>
            <a:pPr algn="ctr"/>
            <a:r>
              <a:rPr lang="en-US" sz="1800" dirty="0" smtClean="0">
                <a:latin typeface="Nexa Light" panose="02000000000000000000" pitchFamily="50" charset="0"/>
                <a:hlinkClick r:id="rId4"/>
              </a:rPr>
              <a:t>www.imago.community/Children-and-Young-People/Kent-Young-Carers</a:t>
            </a:r>
            <a:r>
              <a:rPr lang="en-US" sz="1800" dirty="0" smtClean="0">
                <a:latin typeface="Nexa Light" panose="02000000000000000000" pitchFamily="50" charset="0"/>
              </a:rPr>
              <a:t> </a:t>
            </a:r>
          </a:p>
          <a:p>
            <a:pPr algn="ctr"/>
            <a:endParaRPr lang="en-US" sz="1800" dirty="0">
              <a:latin typeface="Nexa Light" panose="02000000000000000000" pitchFamily="50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277" y="3919248"/>
            <a:ext cx="1497723" cy="149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11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mago Standard Templa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mago Main Page Templa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b83801e-36ca-4ccb-8b15-9137798ab6d2">
      <UserInfo>
        <DisplayName/>
        <AccountId xsi:nil="true"/>
        <AccountType/>
      </UserInfo>
    </SharedWithUsers>
    <TaxCatchAll xmlns="1b83801e-36ca-4ccb-8b15-9137798ab6d2" xsi:nil="true"/>
    <lcf76f155ced4ddcb4097134ff3c332f xmlns="c4be6382-c42b-4808-ab56-1463cad5ca7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A51793D1A37F4EB3054E3E30C94C36" ma:contentTypeVersion="15" ma:contentTypeDescription="Create a new document." ma:contentTypeScope="" ma:versionID="ba21a606bf31687f261d8512ff01da7c">
  <xsd:schema xmlns:xsd="http://www.w3.org/2001/XMLSchema" xmlns:xs="http://www.w3.org/2001/XMLSchema" xmlns:p="http://schemas.microsoft.com/office/2006/metadata/properties" xmlns:ns2="c4be6382-c42b-4808-ab56-1463cad5ca77" xmlns:ns3="1b83801e-36ca-4ccb-8b15-9137798ab6d2" targetNamespace="http://schemas.microsoft.com/office/2006/metadata/properties" ma:root="true" ma:fieldsID="83a7550ab2841e8547e2a209f3507eb5" ns2:_="" ns3:_="">
    <xsd:import namespace="c4be6382-c42b-4808-ab56-1463cad5ca77"/>
    <xsd:import namespace="1b83801e-36ca-4ccb-8b15-9137798ab6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e6382-c42b-4808-ab56-1463cad5ca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09603ee-69b4-403e-ac95-63817ba417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83801e-36ca-4ccb-8b15-9137798ab6d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43f8255-44ae-4e8b-bf5f-83fa0ba2ec92}" ma:internalName="TaxCatchAll" ma:showField="CatchAllData" ma:web="1b83801e-36ca-4ccb-8b15-9137798ab6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980299-6E3F-4E37-BA70-6C6EBCF4D785}">
  <ds:schemaRefs>
    <ds:schemaRef ds:uri="6e1e9077-9abe-4f2e-bf23-bb710c68786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b75b60b-2d7c-4dc9-98b4-8a2cae222412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CB2CD0-61F3-4964-B109-ADFC71C7AA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9FB69A-AB24-4990-A617-29D354AF9F54}"/>
</file>

<file path=docProps/app.xml><?xml version="1.0" encoding="utf-8"?>
<Properties xmlns="http://schemas.openxmlformats.org/officeDocument/2006/extended-properties" xmlns:vt="http://schemas.openxmlformats.org/officeDocument/2006/docPropsVTypes">
  <TotalTime>1571</TotalTime>
  <Words>471</Words>
  <Application>Microsoft Office PowerPoint</Application>
  <PresentationFormat>On-screen Show (16:9)</PresentationFormat>
  <Paragraphs>89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Gotham Rounded Light</vt:lpstr>
      <vt:lpstr>Gotham Rounded Medium</vt:lpstr>
      <vt:lpstr>Museo 300</vt:lpstr>
      <vt:lpstr>Nexa Bold</vt:lpstr>
      <vt:lpstr>Nexa Light</vt:lpstr>
      <vt:lpstr>Imago Standard Templates</vt:lpstr>
      <vt:lpstr>Imago Main Page Templates</vt:lpstr>
      <vt:lpstr>Imago Infrastructure Support, 2023-2025  </vt:lpstr>
      <vt:lpstr>Who are Imago</vt:lpstr>
      <vt:lpstr>Infrastructure Support</vt:lpstr>
      <vt:lpstr>Infrastructure Support</vt:lpstr>
      <vt:lpstr>What is Infrastructure Support</vt:lpstr>
      <vt:lpstr>What can Imago offer you</vt:lpstr>
      <vt:lpstr>Individual Support</vt:lpstr>
      <vt:lpstr>Networking Meetings Sharing ideas, experiences and practices</vt:lpstr>
      <vt:lpstr>Kent Young Carers</vt:lpstr>
      <vt:lpstr>Wellbeing Matters Plus &amp;  Social Prescribing</vt:lpstr>
      <vt:lpstr>Questions?</vt:lpstr>
      <vt:lpstr>Contact us!</vt:lpstr>
      <vt:lpstr>PowerPoint Presentation</vt:lpstr>
    </vt:vector>
  </TitlesOfParts>
  <Company>Yoyo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Gregg Lawrence</dc:creator>
  <cp:lastModifiedBy>Lysette D'Urso</cp:lastModifiedBy>
  <cp:revision>188</cp:revision>
  <cp:lastPrinted>2023-09-06T08:50:59Z</cp:lastPrinted>
  <dcterms:created xsi:type="dcterms:W3CDTF">2014-12-02T15:38:24Z</dcterms:created>
  <dcterms:modified xsi:type="dcterms:W3CDTF">2024-04-18T12:02:43Z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0x01010040A51793D1A37F4EB3054E3E30C94C36</vt:lpwstr>
  </property>
  <property fmtid="{D5CDD505-2E9C-101B-9397-08002B2CF9AE}" pid="3" name="MediaServiceImageTags">
    <vt:lpwstr/>
  </property>
</Properties>
</file>