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522" r:id="rId3"/>
    <p:sldId id="510" r:id="rId4"/>
    <p:sldId id="504" r:id="rId5"/>
    <p:sldId id="478" r:id="rId6"/>
    <p:sldId id="460" r:id="rId7"/>
    <p:sldId id="490" r:id="rId8"/>
    <p:sldId id="477" r:id="rId9"/>
    <p:sldId id="441" r:id="rId10"/>
    <p:sldId id="461" r:id="rId11"/>
    <p:sldId id="521" r:id="rId12"/>
    <p:sldId id="471" r:id="rId13"/>
    <p:sldId id="519" r:id="rId14"/>
    <p:sldId id="271" r:id="rId15"/>
    <p:sldId id="52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B886AE9-64CD-40F5-8A86-C99E53C1BEED}">
          <p14:sldIdLst>
            <p14:sldId id="256"/>
            <p14:sldId id="522"/>
            <p14:sldId id="510"/>
          </p14:sldIdLst>
        </p14:section>
        <p14:section name="Untitled Section" id="{5C7D52E4-7E76-48B8-B67A-8AB444442CF2}">
          <p14:sldIdLst>
            <p14:sldId id="504"/>
            <p14:sldId id="478"/>
            <p14:sldId id="460"/>
            <p14:sldId id="490"/>
            <p14:sldId id="477"/>
            <p14:sldId id="441"/>
            <p14:sldId id="461"/>
            <p14:sldId id="521"/>
            <p14:sldId id="471"/>
            <p14:sldId id="519"/>
            <p14:sldId id="271"/>
            <p14:sldId id="5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8D4781-CF8A-462E-801D-5F5CDB857E6B}" v="69" dt="2024-04-22T17:10:35.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102"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Twydell" userId="eb34a1a39597df10" providerId="LiveId" clId="{FE8D4781-CF8A-462E-801D-5F5CDB857E6B}"/>
    <pc:docChg chg="undo custSel addSld delSld modSld sldOrd modMainMaster modSection modShowInfo">
      <pc:chgData name="Chris Twydell" userId="eb34a1a39597df10" providerId="LiveId" clId="{FE8D4781-CF8A-462E-801D-5F5CDB857E6B}" dt="2024-04-22T17:15:36.766" v="3468" actId="26606"/>
      <pc:docMkLst>
        <pc:docMk/>
      </pc:docMkLst>
      <pc:sldChg chg="addSp delSp modSp mod setBg">
        <pc:chgData name="Chris Twydell" userId="eb34a1a39597df10" providerId="LiveId" clId="{FE8D4781-CF8A-462E-801D-5F5CDB857E6B}" dt="2024-04-22T17:10:35.417" v="3437"/>
        <pc:sldMkLst>
          <pc:docMk/>
          <pc:sldMk cId="1260627535" sldId="256"/>
        </pc:sldMkLst>
        <pc:spChg chg="add mod">
          <ac:chgData name="Chris Twydell" userId="eb34a1a39597df10" providerId="LiveId" clId="{FE8D4781-CF8A-462E-801D-5F5CDB857E6B}" dt="2024-04-21T07:49:02.053" v="2335" actId="6549"/>
          <ac:spMkLst>
            <pc:docMk/>
            <pc:sldMk cId="1260627535" sldId="256"/>
            <ac:spMk id="2" creationId="{52626C83-9234-40E4-B4A2-B3B3869BF2CA}"/>
          </ac:spMkLst>
        </pc:spChg>
        <pc:spChg chg="del mod">
          <ac:chgData name="Chris Twydell" userId="eb34a1a39597df10" providerId="LiveId" clId="{FE8D4781-CF8A-462E-801D-5F5CDB857E6B}" dt="2024-04-19T13:30:22.700" v="354" actId="478"/>
          <ac:spMkLst>
            <pc:docMk/>
            <pc:sldMk cId="1260627535" sldId="256"/>
            <ac:spMk id="3" creationId="{19AB8A06-2928-41B2-A18E-5C66B8D89A05}"/>
          </ac:spMkLst>
        </pc:spChg>
        <pc:picChg chg="mod">
          <ac:chgData name="Chris Twydell" userId="eb34a1a39597df10" providerId="LiveId" clId="{FE8D4781-CF8A-462E-801D-5F5CDB857E6B}" dt="2024-04-22T06:38:24.599" v="3146" actId="1076"/>
          <ac:picMkLst>
            <pc:docMk/>
            <pc:sldMk cId="1260627535" sldId="256"/>
            <ac:picMk id="6" creationId="{85C671A2-8C2A-4932-8095-DEFB5D8A223E}"/>
          </ac:picMkLst>
        </pc:picChg>
      </pc:sldChg>
      <pc:sldChg chg="del">
        <pc:chgData name="Chris Twydell" userId="eb34a1a39597df10" providerId="LiveId" clId="{FE8D4781-CF8A-462E-801D-5F5CDB857E6B}" dt="2024-04-18T05:03:57.717" v="137" actId="47"/>
        <pc:sldMkLst>
          <pc:docMk/>
          <pc:sldMk cId="812427201" sldId="265"/>
        </pc:sldMkLst>
      </pc:sldChg>
      <pc:sldChg chg="del ord">
        <pc:chgData name="Chris Twydell" userId="eb34a1a39597df10" providerId="LiveId" clId="{FE8D4781-CF8A-462E-801D-5F5CDB857E6B}" dt="2024-04-22T16:40:02.052" v="3248" actId="47"/>
        <pc:sldMkLst>
          <pc:docMk/>
          <pc:sldMk cId="2295840875" sldId="268"/>
        </pc:sldMkLst>
      </pc:sldChg>
      <pc:sldChg chg="ord">
        <pc:chgData name="Chris Twydell" userId="eb34a1a39597df10" providerId="LiveId" clId="{FE8D4781-CF8A-462E-801D-5F5CDB857E6B}" dt="2024-04-21T07:48:17.118" v="2326"/>
        <pc:sldMkLst>
          <pc:docMk/>
          <pc:sldMk cId="95737782" sldId="271"/>
        </pc:sldMkLst>
      </pc:sldChg>
      <pc:sldChg chg="modSp del ord">
        <pc:chgData name="Chris Twydell" userId="eb34a1a39597df10" providerId="LiveId" clId="{FE8D4781-CF8A-462E-801D-5F5CDB857E6B}" dt="2024-04-22T16:31:01.396" v="3208" actId="47"/>
        <pc:sldMkLst>
          <pc:docMk/>
          <pc:sldMk cId="2497855944" sldId="272"/>
        </pc:sldMkLst>
        <pc:picChg chg="mod">
          <ac:chgData name="Chris Twydell" userId="eb34a1a39597df10" providerId="LiveId" clId="{FE8D4781-CF8A-462E-801D-5F5CDB857E6B}" dt="2024-04-22T15:35:11.561" v="3201" actId="14100"/>
          <ac:picMkLst>
            <pc:docMk/>
            <pc:sldMk cId="2497855944" sldId="272"/>
            <ac:picMk id="11266" creationId="{1B78632B-3B35-4D49-9EDD-923BC3576106}"/>
          </ac:picMkLst>
        </pc:picChg>
      </pc:sldChg>
      <pc:sldChg chg="modSp del mod ord">
        <pc:chgData name="Chris Twydell" userId="eb34a1a39597df10" providerId="LiveId" clId="{FE8D4781-CF8A-462E-801D-5F5CDB857E6B}" dt="2024-04-19T13:39:43.101" v="425" actId="47"/>
        <pc:sldMkLst>
          <pc:docMk/>
          <pc:sldMk cId="2642955497" sldId="273"/>
        </pc:sldMkLst>
        <pc:spChg chg="mod">
          <ac:chgData name="Chris Twydell" userId="eb34a1a39597df10" providerId="LiveId" clId="{FE8D4781-CF8A-462E-801D-5F5CDB857E6B}" dt="2024-04-19T13:35:00.654" v="400" actId="20577"/>
          <ac:spMkLst>
            <pc:docMk/>
            <pc:sldMk cId="2642955497" sldId="273"/>
            <ac:spMk id="10" creationId="{3B0AA624-FD84-497B-A18B-C826FB0A47B6}"/>
          </ac:spMkLst>
        </pc:spChg>
      </pc:sldChg>
      <pc:sldChg chg="del">
        <pc:chgData name="Chris Twydell" userId="eb34a1a39597df10" providerId="LiveId" clId="{FE8D4781-CF8A-462E-801D-5F5CDB857E6B}" dt="2024-04-19T13:40:10.672" v="431" actId="47"/>
        <pc:sldMkLst>
          <pc:docMk/>
          <pc:sldMk cId="1357143432" sldId="274"/>
        </pc:sldMkLst>
      </pc:sldChg>
      <pc:sldChg chg="del">
        <pc:chgData name="Chris Twydell" userId="eb34a1a39597df10" providerId="LiveId" clId="{FE8D4781-CF8A-462E-801D-5F5CDB857E6B}" dt="2024-04-22T16:39:59.641" v="3247" actId="47"/>
        <pc:sldMkLst>
          <pc:docMk/>
          <pc:sldMk cId="1648977672" sldId="276"/>
        </pc:sldMkLst>
      </pc:sldChg>
      <pc:sldChg chg="del">
        <pc:chgData name="Chris Twydell" userId="eb34a1a39597df10" providerId="LiveId" clId="{FE8D4781-CF8A-462E-801D-5F5CDB857E6B}" dt="2024-04-18T05:19:10.703" v="348" actId="47"/>
        <pc:sldMkLst>
          <pc:docMk/>
          <pc:sldMk cId="2272023788" sldId="403"/>
        </pc:sldMkLst>
      </pc:sldChg>
      <pc:sldChg chg="del">
        <pc:chgData name="Chris Twydell" userId="eb34a1a39597df10" providerId="LiveId" clId="{FE8D4781-CF8A-462E-801D-5F5CDB857E6B}" dt="2024-04-18T05:04:07.633" v="138" actId="47"/>
        <pc:sldMkLst>
          <pc:docMk/>
          <pc:sldMk cId="257729624" sldId="406"/>
        </pc:sldMkLst>
      </pc:sldChg>
      <pc:sldChg chg="del">
        <pc:chgData name="Chris Twydell" userId="eb34a1a39597df10" providerId="LiveId" clId="{FE8D4781-CF8A-462E-801D-5F5CDB857E6B}" dt="2024-04-18T05:19:09.037" v="347" actId="47"/>
        <pc:sldMkLst>
          <pc:docMk/>
          <pc:sldMk cId="3650076805" sldId="409"/>
        </pc:sldMkLst>
      </pc:sldChg>
      <pc:sldChg chg="del">
        <pc:chgData name="Chris Twydell" userId="eb34a1a39597df10" providerId="LiveId" clId="{FE8D4781-CF8A-462E-801D-5F5CDB857E6B}" dt="2024-04-18T05:19:17.352" v="349" actId="47"/>
        <pc:sldMkLst>
          <pc:docMk/>
          <pc:sldMk cId="3011939435" sldId="427"/>
        </pc:sldMkLst>
      </pc:sldChg>
      <pc:sldChg chg="del">
        <pc:chgData name="Chris Twydell" userId="eb34a1a39597df10" providerId="LiveId" clId="{FE8D4781-CF8A-462E-801D-5F5CDB857E6B}" dt="2024-04-18T04:47:51.849" v="21" actId="47"/>
        <pc:sldMkLst>
          <pc:docMk/>
          <pc:sldMk cId="295064803" sldId="432"/>
        </pc:sldMkLst>
      </pc:sldChg>
      <pc:sldChg chg="modSp mod ord">
        <pc:chgData name="Chris Twydell" userId="eb34a1a39597df10" providerId="LiveId" clId="{FE8D4781-CF8A-462E-801D-5F5CDB857E6B}" dt="2024-04-19T13:42:38.256" v="443"/>
        <pc:sldMkLst>
          <pc:docMk/>
          <pc:sldMk cId="2701147419" sldId="441"/>
        </pc:sldMkLst>
        <pc:spChg chg="mod">
          <ac:chgData name="Chris Twydell" userId="eb34a1a39597df10" providerId="LiveId" clId="{FE8D4781-CF8A-462E-801D-5F5CDB857E6B}" dt="2024-04-19T13:42:32.376" v="441" actId="1076"/>
          <ac:spMkLst>
            <pc:docMk/>
            <pc:sldMk cId="2701147419" sldId="441"/>
            <ac:spMk id="4" creationId="{A35FEFFE-3E0B-4CA1-B49C-5D6AACEBA569}"/>
          </ac:spMkLst>
        </pc:spChg>
      </pc:sldChg>
      <pc:sldChg chg="del">
        <pc:chgData name="Chris Twydell" userId="eb34a1a39597df10" providerId="LiveId" clId="{FE8D4781-CF8A-462E-801D-5F5CDB857E6B}" dt="2024-04-22T06:55:52.187" v="3180" actId="47"/>
        <pc:sldMkLst>
          <pc:docMk/>
          <pc:sldMk cId="3087550451" sldId="451"/>
        </pc:sldMkLst>
      </pc:sldChg>
      <pc:sldChg chg="del">
        <pc:chgData name="Chris Twydell" userId="eb34a1a39597df10" providerId="LiveId" clId="{FE8D4781-CF8A-462E-801D-5F5CDB857E6B}" dt="2024-04-18T05:17:51.189" v="335" actId="47"/>
        <pc:sldMkLst>
          <pc:docMk/>
          <pc:sldMk cId="2536372419" sldId="456"/>
        </pc:sldMkLst>
      </pc:sldChg>
      <pc:sldChg chg="del">
        <pc:chgData name="Chris Twydell" userId="eb34a1a39597df10" providerId="LiveId" clId="{FE8D4781-CF8A-462E-801D-5F5CDB857E6B}" dt="2024-04-18T05:18:33.891" v="340" actId="47"/>
        <pc:sldMkLst>
          <pc:docMk/>
          <pc:sldMk cId="487674863" sldId="459"/>
        </pc:sldMkLst>
      </pc:sldChg>
      <pc:sldChg chg="addSp delSp modSp mod ord">
        <pc:chgData name="Chris Twydell" userId="eb34a1a39597df10" providerId="LiveId" clId="{FE8D4781-CF8A-462E-801D-5F5CDB857E6B}" dt="2024-04-22T15:30:19.809" v="3195" actId="14100"/>
        <pc:sldMkLst>
          <pc:docMk/>
          <pc:sldMk cId="2938726719" sldId="460"/>
        </pc:sldMkLst>
        <pc:picChg chg="del">
          <ac:chgData name="Chris Twydell" userId="eb34a1a39597df10" providerId="LiveId" clId="{FE8D4781-CF8A-462E-801D-5F5CDB857E6B}" dt="2024-04-22T15:29:51.114" v="3188" actId="478"/>
          <ac:picMkLst>
            <pc:docMk/>
            <pc:sldMk cId="2938726719" sldId="460"/>
            <ac:picMk id="2" creationId="{F7970176-36DC-4353-B0D4-B1AF116C5B15}"/>
          </ac:picMkLst>
        </pc:picChg>
        <pc:picChg chg="add mod">
          <ac:chgData name="Chris Twydell" userId="eb34a1a39597df10" providerId="LiveId" clId="{FE8D4781-CF8A-462E-801D-5F5CDB857E6B}" dt="2024-04-22T15:30:19.809" v="3195" actId="14100"/>
          <ac:picMkLst>
            <pc:docMk/>
            <pc:sldMk cId="2938726719" sldId="460"/>
            <ac:picMk id="5" creationId="{2AE26AAF-CEAE-5564-ECCA-3C572E0E7C7E}"/>
          </ac:picMkLst>
        </pc:picChg>
      </pc:sldChg>
      <pc:sldChg chg="addSp delSp modSp mod ord setBg">
        <pc:chgData name="Chris Twydell" userId="eb34a1a39597df10" providerId="LiveId" clId="{FE8D4781-CF8A-462E-801D-5F5CDB857E6B}" dt="2024-04-22T17:15:36.766" v="3468" actId="26606"/>
        <pc:sldMkLst>
          <pc:docMk/>
          <pc:sldMk cId="343650566" sldId="461"/>
        </pc:sldMkLst>
        <pc:spChg chg="mod">
          <ac:chgData name="Chris Twydell" userId="eb34a1a39597df10" providerId="LiveId" clId="{FE8D4781-CF8A-462E-801D-5F5CDB857E6B}" dt="2024-04-22T17:15:36.766" v="3468" actId="26606"/>
          <ac:spMkLst>
            <pc:docMk/>
            <pc:sldMk cId="343650566" sldId="461"/>
            <ac:spMk id="6" creationId="{10B80D36-9AAA-4B30-9DDA-A5D694D16DBA}"/>
          </ac:spMkLst>
        </pc:spChg>
        <pc:spChg chg="add del">
          <ac:chgData name="Chris Twydell" userId="eb34a1a39597df10" providerId="LiveId" clId="{FE8D4781-CF8A-462E-801D-5F5CDB857E6B}" dt="2024-04-22T17:15:23.068" v="3466" actId="26606"/>
          <ac:spMkLst>
            <pc:docMk/>
            <pc:sldMk cId="343650566" sldId="461"/>
            <ac:spMk id="10" creationId="{8870DEF6-46A2-D4F8-8BE6-91165D93ECC4}"/>
          </ac:spMkLst>
        </pc:spChg>
        <pc:spChg chg="add del">
          <ac:chgData name="Chris Twydell" userId="eb34a1a39597df10" providerId="LiveId" clId="{FE8D4781-CF8A-462E-801D-5F5CDB857E6B}" dt="2024-04-22T17:15:36.766" v="3468" actId="26606"/>
          <ac:spMkLst>
            <pc:docMk/>
            <pc:sldMk cId="343650566" sldId="461"/>
            <ac:spMk id="13" creationId="{EC0F0807-AD24-47B6-BC5C-71325B171C92}"/>
          </ac:spMkLst>
        </pc:spChg>
        <pc:spChg chg="add del">
          <ac:chgData name="Chris Twydell" userId="eb34a1a39597df10" providerId="LiveId" clId="{FE8D4781-CF8A-462E-801D-5F5CDB857E6B}" dt="2024-04-22T16:44:58.897" v="3282" actId="26606"/>
          <ac:spMkLst>
            <pc:docMk/>
            <pc:sldMk cId="343650566" sldId="461"/>
            <ac:spMk id="14" creationId="{D9DFE8A5-DCEC-4A43-B613-D62AC8C5734F}"/>
          </ac:spMkLst>
        </pc:spChg>
        <pc:spChg chg="add del">
          <ac:chgData name="Chris Twydell" userId="eb34a1a39597df10" providerId="LiveId" clId="{FE8D4781-CF8A-462E-801D-5F5CDB857E6B}" dt="2024-04-22T17:15:36.766" v="3468" actId="26606"/>
          <ac:spMkLst>
            <pc:docMk/>
            <pc:sldMk cId="343650566" sldId="461"/>
            <ac:spMk id="15" creationId="{609CB703-C563-4F1F-BF28-83C06E978C4F}"/>
          </ac:spMkLst>
        </pc:spChg>
        <pc:spChg chg="add del">
          <ac:chgData name="Chris Twydell" userId="eb34a1a39597df10" providerId="LiveId" clId="{FE8D4781-CF8A-462E-801D-5F5CDB857E6B}" dt="2024-04-22T16:44:58.897" v="3282" actId="26606"/>
          <ac:spMkLst>
            <pc:docMk/>
            <pc:sldMk cId="343650566" sldId="461"/>
            <ac:spMk id="16" creationId="{28169967-F1A4-4EE8-A07F-DD064C05A974}"/>
          </ac:spMkLst>
        </pc:spChg>
        <pc:spChg chg="add del">
          <ac:chgData name="Chris Twydell" userId="eb34a1a39597df10" providerId="LiveId" clId="{FE8D4781-CF8A-462E-801D-5F5CDB857E6B}" dt="2024-04-22T17:15:36.766" v="3468" actId="26606"/>
          <ac:spMkLst>
            <pc:docMk/>
            <pc:sldMk cId="343650566" sldId="461"/>
            <ac:spMk id="18" creationId="{C5CB530E-515E-412C-9DF1-5F8FFBD6F383}"/>
          </ac:spMkLst>
        </pc:spChg>
        <pc:spChg chg="add del">
          <ac:chgData name="Chris Twydell" userId="eb34a1a39597df10" providerId="LiveId" clId="{FE8D4781-CF8A-462E-801D-5F5CDB857E6B}" dt="2024-04-22T16:44:58.897" v="3282" actId="26606"/>
          <ac:spMkLst>
            <pc:docMk/>
            <pc:sldMk cId="343650566" sldId="461"/>
            <ac:spMk id="20" creationId="{279CAF82-0ECF-42BE-8F37-F71941E5D410}"/>
          </ac:spMkLst>
        </pc:spChg>
        <pc:spChg chg="add del">
          <ac:chgData name="Chris Twydell" userId="eb34a1a39597df10" providerId="LiveId" clId="{FE8D4781-CF8A-462E-801D-5F5CDB857E6B}" dt="2024-04-22T16:44:58.897" v="3282" actId="26606"/>
          <ac:spMkLst>
            <pc:docMk/>
            <pc:sldMk cId="343650566" sldId="461"/>
            <ac:spMk id="21" creationId="{489B7BFD-8F45-4093-AD9C-91B15B0503D9}"/>
          </ac:spMkLst>
        </pc:spChg>
        <pc:spChg chg="add del">
          <ac:chgData name="Chris Twydell" userId="eb34a1a39597df10" providerId="LiveId" clId="{FE8D4781-CF8A-462E-801D-5F5CDB857E6B}" dt="2024-04-22T16:44:58.897" v="3282" actId="26606"/>
          <ac:spMkLst>
            <pc:docMk/>
            <pc:sldMk cId="343650566" sldId="461"/>
            <ac:spMk id="22" creationId="{CD08DEF0-DEFD-4BD6-BCF3-12E1C32E7B8B}"/>
          </ac:spMkLst>
        </pc:spChg>
        <pc:spChg chg="add del">
          <ac:chgData name="Chris Twydell" userId="eb34a1a39597df10" providerId="LiveId" clId="{FE8D4781-CF8A-462E-801D-5F5CDB857E6B}" dt="2024-04-22T16:44:58.897" v="3282" actId="26606"/>
          <ac:spMkLst>
            <pc:docMk/>
            <pc:sldMk cId="343650566" sldId="461"/>
            <ac:spMk id="23" creationId="{26B7664A-BE61-4A65-B937-A31E08B8B9AD}"/>
          </ac:spMkLst>
        </pc:spChg>
        <pc:spChg chg="add del">
          <ac:chgData name="Chris Twydell" userId="eb34a1a39597df10" providerId="LiveId" clId="{FE8D4781-CF8A-462E-801D-5F5CDB857E6B}" dt="2024-04-22T17:15:36.766" v="3468" actId="26606"/>
          <ac:spMkLst>
            <pc:docMk/>
            <pc:sldMk cId="343650566" sldId="461"/>
            <ac:spMk id="25" creationId="{712D4376-A578-4FF1-94FC-245E7A6A489F}"/>
          </ac:spMkLst>
        </pc:spChg>
        <pc:spChg chg="add del">
          <ac:chgData name="Chris Twydell" userId="eb34a1a39597df10" providerId="LiveId" clId="{FE8D4781-CF8A-462E-801D-5F5CDB857E6B}" dt="2024-04-22T17:15:36.766" v="3468" actId="26606"/>
          <ac:spMkLst>
            <pc:docMk/>
            <pc:sldMk cId="343650566" sldId="461"/>
            <ac:spMk id="26" creationId="{AEA7509D-F04F-40CB-A0B3-EEF16499CC9F}"/>
          </ac:spMkLst>
        </pc:spChg>
        <pc:spChg chg="add del">
          <ac:chgData name="Chris Twydell" userId="eb34a1a39597df10" providerId="LiveId" clId="{FE8D4781-CF8A-462E-801D-5F5CDB857E6B}" dt="2024-04-22T16:44:58.897" v="3282" actId="26606"/>
          <ac:spMkLst>
            <pc:docMk/>
            <pc:sldMk cId="343650566" sldId="461"/>
            <ac:spMk id="31" creationId="{033BC44A-0661-43B4-9C14-FD5963C226AE}"/>
          </ac:spMkLst>
        </pc:spChg>
        <pc:spChg chg="add del">
          <ac:chgData name="Chris Twydell" userId="eb34a1a39597df10" providerId="LiveId" clId="{FE8D4781-CF8A-462E-801D-5F5CDB857E6B}" dt="2024-04-22T16:44:58.897" v="3282" actId="26606"/>
          <ac:spMkLst>
            <pc:docMk/>
            <pc:sldMk cId="343650566" sldId="461"/>
            <ac:spMk id="33" creationId="{AFD0A328-1739-4303-94E8-A87D5F4D05C0}"/>
          </ac:spMkLst>
        </pc:spChg>
        <pc:spChg chg="add del">
          <ac:chgData name="Chris Twydell" userId="eb34a1a39597df10" providerId="LiveId" clId="{FE8D4781-CF8A-462E-801D-5F5CDB857E6B}" dt="2024-04-22T16:45:01.930" v="3286" actId="26606"/>
          <ac:spMkLst>
            <pc:docMk/>
            <pc:sldMk cId="343650566" sldId="461"/>
            <ac:spMk id="37" creationId="{9C9885E3-1719-4EC5-9DB3-1A79A0A16442}"/>
          </ac:spMkLst>
        </pc:spChg>
        <pc:spChg chg="add del">
          <ac:chgData name="Chris Twydell" userId="eb34a1a39597df10" providerId="LiveId" clId="{FE8D4781-CF8A-462E-801D-5F5CDB857E6B}" dt="2024-04-22T16:45:01.930" v="3286" actId="26606"/>
          <ac:spMkLst>
            <pc:docMk/>
            <pc:sldMk cId="343650566" sldId="461"/>
            <ac:spMk id="38" creationId="{C1BEF3FD-D6AB-4420-B06A-52C49F8DFCEC}"/>
          </ac:spMkLst>
        </pc:spChg>
        <pc:grpChg chg="add del">
          <ac:chgData name="Chris Twydell" userId="eb34a1a39597df10" providerId="LiveId" clId="{FE8D4781-CF8A-462E-801D-5F5CDB857E6B}" dt="2024-04-22T16:49:13.886" v="3327" actId="26606"/>
          <ac:grpSpMkLst>
            <pc:docMk/>
            <pc:sldMk cId="343650566" sldId="461"/>
            <ac:grpSpMk id="9" creationId="{7D65C7AE-43E6-DEEF-21C6-94F69770B311}"/>
          </ac:grpSpMkLst>
        </pc:grpChg>
        <pc:grpChg chg="add del">
          <ac:chgData name="Chris Twydell" userId="eb34a1a39597df10" providerId="LiveId" clId="{FE8D4781-CF8A-462E-801D-5F5CDB857E6B}" dt="2024-04-22T16:44:54.375" v="3278" actId="26606"/>
          <ac:grpSpMkLst>
            <pc:docMk/>
            <pc:sldMk cId="343650566" sldId="461"/>
            <ac:grpSpMk id="12" creationId="{C552714D-0746-516F-8E04-8CD9710DDD4A}"/>
          </ac:grpSpMkLst>
        </pc:grpChg>
        <pc:grpChg chg="add del">
          <ac:chgData name="Chris Twydell" userId="eb34a1a39597df10" providerId="LiveId" clId="{FE8D4781-CF8A-462E-801D-5F5CDB857E6B}" dt="2024-04-22T16:44:56.975" v="3280" actId="26606"/>
          <ac:grpSpMkLst>
            <pc:docMk/>
            <pc:sldMk cId="343650566" sldId="461"/>
            <ac:grpSpMk id="17" creationId="{AA47CC56-1188-533D-88C5-F705AFAAAE96}"/>
          </ac:grpSpMkLst>
        </pc:grpChg>
        <pc:grpChg chg="add del">
          <ac:chgData name="Chris Twydell" userId="eb34a1a39597df10" providerId="LiveId" clId="{FE8D4781-CF8A-462E-801D-5F5CDB857E6B}" dt="2024-04-22T16:44:58.897" v="3282" actId="26606"/>
          <ac:grpSpMkLst>
            <pc:docMk/>
            <pc:sldMk cId="343650566" sldId="461"/>
            <ac:grpSpMk id="24" creationId="{FB9739EB-7F66-433D-841F-AB3CD18700B7}"/>
          </ac:grpSpMkLst>
        </pc:grpChg>
        <pc:grpChg chg="add del">
          <ac:chgData name="Chris Twydell" userId="eb34a1a39597df10" providerId="LiveId" clId="{FE8D4781-CF8A-462E-801D-5F5CDB857E6B}" dt="2024-04-22T16:47:21.287" v="3316" actId="26606"/>
          <ac:grpSpMkLst>
            <pc:docMk/>
            <pc:sldMk cId="343650566" sldId="461"/>
            <ac:grpSpMk id="40" creationId="{7D65C7AE-43E6-DEEF-21C6-94F69770B311}"/>
          </ac:grpSpMkLst>
        </pc:grpChg>
        <pc:picChg chg="mod ord">
          <ac:chgData name="Chris Twydell" userId="eb34a1a39597df10" providerId="LiveId" clId="{FE8D4781-CF8A-462E-801D-5F5CDB857E6B}" dt="2024-04-22T17:15:36.766" v="3468" actId="26606"/>
          <ac:picMkLst>
            <pc:docMk/>
            <pc:sldMk cId="343650566" sldId="461"/>
            <ac:picMk id="3" creationId="{36903E33-6E3D-47EA-B900-94E28D6C0E27}"/>
          </ac:picMkLst>
        </pc:picChg>
        <pc:picChg chg="mod ord">
          <ac:chgData name="Chris Twydell" userId="eb34a1a39597df10" providerId="LiveId" clId="{FE8D4781-CF8A-462E-801D-5F5CDB857E6B}" dt="2024-04-22T17:15:36.766" v="3468" actId="26606"/>
          <ac:picMkLst>
            <pc:docMk/>
            <pc:sldMk cId="343650566" sldId="461"/>
            <ac:picMk id="4" creationId="{2F6BBAA7-62C5-42D6-8740-C54CF959A9B7}"/>
          </ac:picMkLst>
        </pc:picChg>
        <pc:picChg chg="mod ord">
          <ac:chgData name="Chris Twydell" userId="eb34a1a39597df10" providerId="LiveId" clId="{FE8D4781-CF8A-462E-801D-5F5CDB857E6B}" dt="2024-04-22T17:15:36.766" v="3468" actId="26606"/>
          <ac:picMkLst>
            <pc:docMk/>
            <pc:sldMk cId="343650566" sldId="461"/>
            <ac:picMk id="7" creationId="{6B70988F-662B-491D-BB2E-9A6B702C22AD}"/>
          </ac:picMkLst>
        </pc:picChg>
        <pc:cxnChg chg="add del">
          <ac:chgData name="Chris Twydell" userId="eb34a1a39597df10" providerId="LiveId" clId="{FE8D4781-CF8A-462E-801D-5F5CDB857E6B}" dt="2024-04-22T17:15:23.068" v="3466" actId="26606"/>
          <ac:cxnSpMkLst>
            <pc:docMk/>
            <pc:sldMk cId="343650566" sldId="461"/>
            <ac:cxnSpMk id="11" creationId="{522632D6-DED9-FDEC-FD9F-09FF0A4544CC}"/>
          </ac:cxnSpMkLst>
        </pc:cxnChg>
        <pc:cxnChg chg="add del">
          <ac:chgData name="Chris Twydell" userId="eb34a1a39597df10" providerId="LiveId" clId="{FE8D4781-CF8A-462E-801D-5F5CDB857E6B}" dt="2024-04-22T17:15:36.766" v="3468" actId="26606"/>
          <ac:cxnSpMkLst>
            <pc:docMk/>
            <pc:sldMk cId="343650566" sldId="461"/>
            <ac:cxnSpMk id="19" creationId="{56020367-4FD5-4596-8E10-C5F095CD8DBF}"/>
          </ac:cxnSpMkLst>
        </pc:cxnChg>
        <pc:cxnChg chg="add del">
          <ac:chgData name="Chris Twydell" userId="eb34a1a39597df10" providerId="LiveId" clId="{FE8D4781-CF8A-462E-801D-5F5CDB857E6B}" dt="2024-04-22T16:45:00.505" v="3284" actId="26606"/>
          <ac:cxnSpMkLst>
            <pc:docMk/>
            <pc:sldMk cId="343650566" sldId="461"/>
            <ac:cxnSpMk id="35" creationId="{7667AA61-5C27-F30F-D229-06CBE5709F33}"/>
          </ac:cxnSpMkLst>
        </pc:cxnChg>
      </pc:sldChg>
      <pc:sldChg chg="del">
        <pc:chgData name="Chris Twydell" userId="eb34a1a39597df10" providerId="LiveId" clId="{FE8D4781-CF8A-462E-801D-5F5CDB857E6B}" dt="2024-04-19T13:31:40.474" v="359" actId="47"/>
        <pc:sldMkLst>
          <pc:docMk/>
          <pc:sldMk cId="3536438651" sldId="465"/>
        </pc:sldMkLst>
      </pc:sldChg>
      <pc:sldChg chg="del">
        <pc:chgData name="Chris Twydell" userId="eb34a1a39597df10" providerId="LiveId" clId="{FE8D4781-CF8A-462E-801D-5F5CDB857E6B}" dt="2024-04-18T05:06:36.495" v="159" actId="47"/>
        <pc:sldMkLst>
          <pc:docMk/>
          <pc:sldMk cId="3431005704" sldId="466"/>
        </pc:sldMkLst>
      </pc:sldChg>
      <pc:sldChg chg="del">
        <pc:chgData name="Chris Twydell" userId="eb34a1a39597df10" providerId="LiveId" clId="{FE8D4781-CF8A-462E-801D-5F5CDB857E6B}" dt="2024-04-18T05:06:33.267" v="158" actId="47"/>
        <pc:sldMkLst>
          <pc:docMk/>
          <pc:sldMk cId="2063603952" sldId="468"/>
        </pc:sldMkLst>
      </pc:sldChg>
      <pc:sldChg chg="modSp del mod ord">
        <pc:chgData name="Chris Twydell" userId="eb34a1a39597df10" providerId="LiveId" clId="{FE8D4781-CF8A-462E-801D-5F5CDB857E6B}" dt="2024-04-19T13:32:54.628" v="374" actId="47"/>
        <pc:sldMkLst>
          <pc:docMk/>
          <pc:sldMk cId="860219110" sldId="470"/>
        </pc:sldMkLst>
        <pc:picChg chg="mod">
          <ac:chgData name="Chris Twydell" userId="eb34a1a39597df10" providerId="LiveId" clId="{FE8D4781-CF8A-462E-801D-5F5CDB857E6B}" dt="2024-04-19T13:32:26.067" v="365" actId="1076"/>
          <ac:picMkLst>
            <pc:docMk/>
            <pc:sldMk cId="860219110" sldId="470"/>
            <ac:picMk id="5" creationId="{B5E70D03-A092-92FC-64D2-694E8FF3E877}"/>
          </ac:picMkLst>
        </pc:picChg>
      </pc:sldChg>
      <pc:sldChg chg="addSp delSp modSp mod ord setBg setClrOvrMap">
        <pc:chgData name="Chris Twydell" userId="eb34a1a39597df10" providerId="LiveId" clId="{FE8D4781-CF8A-462E-801D-5F5CDB857E6B}" dt="2024-04-22T16:53:22.835" v="3342" actId="26606"/>
        <pc:sldMkLst>
          <pc:docMk/>
          <pc:sldMk cId="1995595661" sldId="471"/>
        </pc:sldMkLst>
        <pc:spChg chg="mod ord">
          <ac:chgData name="Chris Twydell" userId="eb34a1a39597df10" providerId="LiveId" clId="{FE8D4781-CF8A-462E-801D-5F5CDB857E6B}" dt="2024-04-22T16:53:22.835" v="3342" actId="26606"/>
          <ac:spMkLst>
            <pc:docMk/>
            <pc:sldMk cId="1995595661" sldId="471"/>
            <ac:spMk id="2" creationId="{26B75655-C3F6-9CEA-BB43-7C0C7AAA1F11}"/>
          </ac:spMkLst>
        </pc:spChg>
        <pc:spChg chg="add del mod">
          <ac:chgData name="Chris Twydell" userId="eb34a1a39597df10" providerId="LiveId" clId="{FE8D4781-CF8A-462E-801D-5F5CDB857E6B}" dt="2024-04-18T04:56:23.970" v="77" actId="478"/>
          <ac:spMkLst>
            <pc:docMk/>
            <pc:sldMk cId="1995595661" sldId="471"/>
            <ac:spMk id="4" creationId="{F351020E-C5DC-A6B1-3457-0AAFACBEE0B1}"/>
          </ac:spMkLst>
        </pc:spChg>
        <pc:spChg chg="add del">
          <ac:chgData name="Chris Twydell" userId="eb34a1a39597df10" providerId="LiveId" clId="{FE8D4781-CF8A-462E-801D-5F5CDB857E6B}" dt="2024-04-22T16:53:22.835" v="3342" actId="26606"/>
          <ac:spMkLst>
            <pc:docMk/>
            <pc:sldMk cId="1995595661" sldId="471"/>
            <ac:spMk id="3076" creationId="{928F64C6-FE22-4FC1-A763-DFCC514811BD}"/>
          </ac:spMkLst>
        </pc:spChg>
        <pc:spChg chg="add del">
          <ac:chgData name="Chris Twydell" userId="eb34a1a39597df10" providerId="LiveId" clId="{FE8D4781-CF8A-462E-801D-5F5CDB857E6B}" dt="2024-04-22T16:46:10.613" v="3301" actId="26606"/>
          <ac:spMkLst>
            <pc:docMk/>
            <pc:sldMk cId="1995595661" sldId="471"/>
            <ac:spMk id="3078" creationId="{51078187-E6FC-C1FE-9630-519B92213035}"/>
          </ac:spMkLst>
        </pc:spChg>
        <pc:spChg chg="add del">
          <ac:chgData name="Chris Twydell" userId="eb34a1a39597df10" providerId="LiveId" clId="{FE8D4781-CF8A-462E-801D-5F5CDB857E6B}" dt="2024-04-22T16:46:01.147" v="3297" actId="26606"/>
          <ac:spMkLst>
            <pc:docMk/>
            <pc:sldMk cId="1995595661" sldId="471"/>
            <ac:spMk id="3079" creationId="{928F64C6-FE22-4FC1-A763-DFCC514811BD}"/>
          </ac:spMkLst>
        </pc:spChg>
        <pc:spChg chg="add del">
          <ac:chgData name="Chris Twydell" userId="eb34a1a39597df10" providerId="LiveId" clId="{FE8D4781-CF8A-462E-801D-5F5CDB857E6B}" dt="2024-04-22T16:46:01.919" v="3299" actId="26606"/>
          <ac:spMkLst>
            <pc:docMk/>
            <pc:sldMk cId="1995595661" sldId="471"/>
            <ac:spMk id="3083" creationId="{78418A25-6EAC-4140-BFE6-284E1925B5EE}"/>
          </ac:spMkLst>
        </pc:spChg>
        <pc:spChg chg="add del">
          <ac:chgData name="Chris Twydell" userId="eb34a1a39597df10" providerId="LiveId" clId="{FE8D4781-CF8A-462E-801D-5F5CDB857E6B}" dt="2024-04-22T16:46:01.919" v="3299" actId="26606"/>
          <ac:spMkLst>
            <pc:docMk/>
            <pc:sldMk cId="1995595661" sldId="471"/>
            <ac:spMk id="3084" creationId="{F6E384F5-137A-40B1-97F0-694CC6ECD59C}"/>
          </ac:spMkLst>
        </pc:spChg>
        <pc:spChg chg="add del">
          <ac:chgData name="Chris Twydell" userId="eb34a1a39597df10" providerId="LiveId" clId="{FE8D4781-CF8A-462E-801D-5F5CDB857E6B}" dt="2024-04-22T16:46:01.919" v="3299" actId="26606"/>
          <ac:spMkLst>
            <pc:docMk/>
            <pc:sldMk cId="1995595661" sldId="471"/>
            <ac:spMk id="3085" creationId="{6B9D64DB-4D5C-4A91-B45F-F301E3174F9F}"/>
          </ac:spMkLst>
        </pc:spChg>
        <pc:spChg chg="add del">
          <ac:chgData name="Chris Twydell" userId="eb34a1a39597df10" providerId="LiveId" clId="{FE8D4781-CF8A-462E-801D-5F5CDB857E6B}" dt="2024-04-22T16:46:01.919" v="3299" actId="26606"/>
          <ac:spMkLst>
            <pc:docMk/>
            <pc:sldMk cId="1995595661" sldId="471"/>
            <ac:spMk id="3086" creationId="{9DBC4630-03DA-474F-BBCB-BA3AE6B317A4}"/>
          </ac:spMkLst>
        </pc:spChg>
        <pc:spChg chg="add del">
          <ac:chgData name="Chris Twydell" userId="eb34a1a39597df10" providerId="LiveId" clId="{FE8D4781-CF8A-462E-801D-5F5CDB857E6B}" dt="2024-04-22T16:46:01.919" v="3299" actId="26606"/>
          <ac:spMkLst>
            <pc:docMk/>
            <pc:sldMk cId="1995595661" sldId="471"/>
            <ac:spMk id="3087" creationId="{CB14CE1B-4BC5-4EF2-BE3D-05E4F580B3DB}"/>
          </ac:spMkLst>
        </pc:spChg>
        <pc:spChg chg="add del">
          <ac:chgData name="Chris Twydell" userId="eb34a1a39597df10" providerId="LiveId" clId="{FE8D4781-CF8A-462E-801D-5F5CDB857E6B}" dt="2024-04-22T16:46:10.613" v="3301" actId="26606"/>
          <ac:spMkLst>
            <pc:docMk/>
            <pc:sldMk cId="1995595661" sldId="471"/>
            <ac:spMk id="3089" creationId="{5CB593EA-2F98-479F-B4C4-F366571FA64D}"/>
          </ac:spMkLst>
        </pc:spChg>
        <pc:spChg chg="add del">
          <ac:chgData name="Chris Twydell" userId="eb34a1a39597df10" providerId="LiveId" clId="{FE8D4781-CF8A-462E-801D-5F5CDB857E6B}" dt="2024-04-22T16:46:10.613" v="3301" actId="26606"/>
          <ac:spMkLst>
            <pc:docMk/>
            <pc:sldMk cId="1995595661" sldId="471"/>
            <ac:spMk id="3090" creationId="{39BEB6D0-9E4E-4221-93D1-74ABECEE9EFC}"/>
          </ac:spMkLst>
        </pc:spChg>
        <pc:spChg chg="add del">
          <ac:chgData name="Chris Twydell" userId="eb34a1a39597df10" providerId="LiveId" clId="{FE8D4781-CF8A-462E-801D-5F5CDB857E6B}" dt="2024-04-22T16:46:29.211" v="3309" actId="26606"/>
          <ac:spMkLst>
            <pc:docMk/>
            <pc:sldMk cId="1995595661" sldId="471"/>
            <ac:spMk id="3091" creationId="{837A7BE2-DF08-4ECE-A520-13927DBF4C5E}"/>
          </ac:spMkLst>
        </pc:spChg>
        <pc:spChg chg="add del">
          <ac:chgData name="Chris Twydell" userId="eb34a1a39597df10" providerId="LiveId" clId="{FE8D4781-CF8A-462E-801D-5F5CDB857E6B}" dt="2024-04-22T16:46:13.939" v="3303" actId="26606"/>
          <ac:spMkLst>
            <pc:docMk/>
            <pc:sldMk cId="1995595661" sldId="471"/>
            <ac:spMk id="3092" creationId="{08D97BCC-370B-4538-9D62-136AC63434E5}"/>
          </ac:spMkLst>
        </pc:spChg>
        <pc:spChg chg="add del">
          <ac:chgData name="Chris Twydell" userId="eb34a1a39597df10" providerId="LiveId" clId="{FE8D4781-CF8A-462E-801D-5F5CDB857E6B}" dt="2024-04-22T16:46:13.939" v="3303" actId="26606"/>
          <ac:spMkLst>
            <pc:docMk/>
            <pc:sldMk cId="1995595661" sldId="471"/>
            <ac:spMk id="3093" creationId="{AC1BA173-64A6-4ACF-A849-F0194E82D66F}"/>
          </ac:spMkLst>
        </pc:spChg>
        <pc:spChg chg="add del">
          <ac:chgData name="Chris Twydell" userId="eb34a1a39597df10" providerId="LiveId" clId="{FE8D4781-CF8A-462E-801D-5F5CDB857E6B}" dt="2024-04-22T16:46:13.939" v="3303" actId="26606"/>
          <ac:spMkLst>
            <pc:docMk/>
            <pc:sldMk cId="1995595661" sldId="471"/>
            <ac:spMk id="3094" creationId="{5DA699A9-471A-451C-8D64-4BBFBB790D0C}"/>
          </ac:spMkLst>
        </pc:spChg>
        <pc:spChg chg="add del">
          <ac:chgData name="Chris Twydell" userId="eb34a1a39597df10" providerId="LiveId" clId="{FE8D4781-CF8A-462E-801D-5F5CDB857E6B}" dt="2024-04-22T16:46:13.939" v="3303" actId="26606"/>
          <ac:spMkLst>
            <pc:docMk/>
            <pc:sldMk cId="1995595661" sldId="471"/>
            <ac:spMk id="3095" creationId="{4FF79B19-2390-46F4-BD3F-E2F55F6E149F}"/>
          </ac:spMkLst>
        </pc:spChg>
        <pc:spChg chg="add del">
          <ac:chgData name="Chris Twydell" userId="eb34a1a39597df10" providerId="LiveId" clId="{FE8D4781-CF8A-462E-801D-5F5CDB857E6B}" dt="2024-04-22T16:46:13.939" v="3303" actId="26606"/>
          <ac:spMkLst>
            <pc:docMk/>
            <pc:sldMk cId="1995595661" sldId="471"/>
            <ac:spMk id="3097" creationId="{C21D1057-596C-B5AC-AB43-C2494722BE49}"/>
          </ac:spMkLst>
        </pc:spChg>
        <pc:spChg chg="add del">
          <ac:chgData name="Chris Twydell" userId="eb34a1a39597df10" providerId="LiveId" clId="{FE8D4781-CF8A-462E-801D-5F5CDB857E6B}" dt="2024-04-22T16:46:16.974" v="3305" actId="26606"/>
          <ac:spMkLst>
            <pc:docMk/>
            <pc:sldMk cId="1995595661" sldId="471"/>
            <ac:spMk id="3099" creationId="{BB55B48F-8EA2-7FC5-2395-E8A0F3946944}"/>
          </ac:spMkLst>
        </pc:spChg>
        <pc:spChg chg="add del">
          <ac:chgData name="Chris Twydell" userId="eb34a1a39597df10" providerId="LiveId" clId="{FE8D4781-CF8A-462E-801D-5F5CDB857E6B}" dt="2024-04-22T16:46:16.974" v="3305" actId="26606"/>
          <ac:spMkLst>
            <pc:docMk/>
            <pc:sldMk cId="1995595661" sldId="471"/>
            <ac:spMk id="3100" creationId="{07977D39-626F-40D7-B00F-16E02602DD5A}"/>
          </ac:spMkLst>
        </pc:spChg>
        <pc:spChg chg="add del">
          <ac:chgData name="Chris Twydell" userId="eb34a1a39597df10" providerId="LiveId" clId="{FE8D4781-CF8A-462E-801D-5F5CDB857E6B}" dt="2024-04-22T16:46:16.974" v="3305" actId="26606"/>
          <ac:spMkLst>
            <pc:docMk/>
            <pc:sldMk cId="1995595661" sldId="471"/>
            <ac:spMk id="3101" creationId="{B905CDE4-B751-4B3E-B625-6E59F8903414}"/>
          </ac:spMkLst>
        </pc:spChg>
        <pc:spChg chg="add del">
          <ac:chgData name="Chris Twydell" userId="eb34a1a39597df10" providerId="LiveId" clId="{FE8D4781-CF8A-462E-801D-5F5CDB857E6B}" dt="2024-04-22T16:46:16.974" v="3305" actId="26606"/>
          <ac:spMkLst>
            <pc:docMk/>
            <pc:sldMk cId="1995595661" sldId="471"/>
            <ac:spMk id="3102" creationId="{08108C16-F4C0-44AA-999D-17BD39219B24}"/>
          </ac:spMkLst>
        </pc:spChg>
        <pc:spChg chg="add del">
          <ac:chgData name="Chris Twydell" userId="eb34a1a39597df10" providerId="LiveId" clId="{FE8D4781-CF8A-462E-801D-5F5CDB857E6B}" dt="2024-04-22T16:46:16.974" v="3305" actId="26606"/>
          <ac:spMkLst>
            <pc:docMk/>
            <pc:sldMk cId="1995595661" sldId="471"/>
            <ac:spMk id="3103" creationId="{CDC29AC1-2821-4FCC-B597-88DAF39C36FE}"/>
          </ac:spMkLst>
        </pc:spChg>
        <pc:spChg chg="add del">
          <ac:chgData name="Chris Twydell" userId="eb34a1a39597df10" providerId="LiveId" clId="{FE8D4781-CF8A-462E-801D-5F5CDB857E6B}" dt="2024-04-22T16:46:16.974" v="3305" actId="26606"/>
          <ac:spMkLst>
            <pc:docMk/>
            <pc:sldMk cId="1995595661" sldId="471"/>
            <ac:spMk id="3104" creationId="{C8F10CB3-3B5E-4C7A-98CF-B87454DDFA39}"/>
          </ac:spMkLst>
        </pc:spChg>
        <pc:spChg chg="add del">
          <ac:chgData name="Chris Twydell" userId="eb34a1a39597df10" providerId="LiveId" clId="{FE8D4781-CF8A-462E-801D-5F5CDB857E6B}" dt="2024-04-22T16:46:19.667" v="3307" actId="26606"/>
          <ac:spMkLst>
            <pc:docMk/>
            <pc:sldMk cId="1995595661" sldId="471"/>
            <ac:spMk id="3106" creationId="{F6E384F5-137A-40B1-97F0-694CC6ECD59C}"/>
          </ac:spMkLst>
        </pc:spChg>
        <pc:spChg chg="add del">
          <ac:chgData name="Chris Twydell" userId="eb34a1a39597df10" providerId="LiveId" clId="{FE8D4781-CF8A-462E-801D-5F5CDB857E6B}" dt="2024-04-22T16:46:19.667" v="3307" actId="26606"/>
          <ac:spMkLst>
            <pc:docMk/>
            <pc:sldMk cId="1995595661" sldId="471"/>
            <ac:spMk id="3107" creationId="{9DBC4630-03DA-474F-BBCB-BA3AE6B317A4}"/>
          </ac:spMkLst>
        </pc:spChg>
        <pc:spChg chg="add del">
          <ac:chgData name="Chris Twydell" userId="eb34a1a39597df10" providerId="LiveId" clId="{FE8D4781-CF8A-462E-801D-5F5CDB857E6B}" dt="2024-04-22T16:46:19.667" v="3307" actId="26606"/>
          <ac:spMkLst>
            <pc:docMk/>
            <pc:sldMk cId="1995595661" sldId="471"/>
            <ac:spMk id="3108" creationId="{78418A25-6EAC-4140-BFE6-284E1925B5EE}"/>
          </ac:spMkLst>
        </pc:spChg>
        <pc:spChg chg="add del">
          <ac:chgData name="Chris Twydell" userId="eb34a1a39597df10" providerId="LiveId" clId="{FE8D4781-CF8A-462E-801D-5F5CDB857E6B}" dt="2024-04-22T16:46:19.667" v="3307" actId="26606"/>
          <ac:spMkLst>
            <pc:docMk/>
            <pc:sldMk cId="1995595661" sldId="471"/>
            <ac:spMk id="3109" creationId="{6B9D64DB-4D5C-4A91-B45F-F301E3174F9F}"/>
          </ac:spMkLst>
        </pc:spChg>
        <pc:spChg chg="add del">
          <ac:chgData name="Chris Twydell" userId="eb34a1a39597df10" providerId="LiveId" clId="{FE8D4781-CF8A-462E-801D-5F5CDB857E6B}" dt="2024-04-22T16:46:19.667" v="3307" actId="26606"/>
          <ac:spMkLst>
            <pc:docMk/>
            <pc:sldMk cId="1995595661" sldId="471"/>
            <ac:spMk id="3110" creationId="{CB14CE1B-4BC5-4EF2-BE3D-05E4F580B3DB}"/>
          </ac:spMkLst>
        </pc:spChg>
        <pc:spChg chg="add del">
          <ac:chgData name="Chris Twydell" userId="eb34a1a39597df10" providerId="LiveId" clId="{FE8D4781-CF8A-462E-801D-5F5CDB857E6B}" dt="2024-04-22T16:46:29.211" v="3309" actId="26606"/>
          <ac:spMkLst>
            <pc:docMk/>
            <pc:sldMk cId="1995595661" sldId="471"/>
            <ac:spMk id="3112" creationId="{23293907-0F26-4752-BCD0-3AC2C5026383}"/>
          </ac:spMkLst>
        </pc:spChg>
        <pc:spChg chg="add del">
          <ac:chgData name="Chris Twydell" userId="eb34a1a39597df10" providerId="LiveId" clId="{FE8D4781-CF8A-462E-801D-5F5CDB857E6B}" dt="2024-04-22T16:46:29.211" v="3309" actId="26606"/>
          <ac:spMkLst>
            <pc:docMk/>
            <pc:sldMk cId="1995595661" sldId="471"/>
            <ac:spMk id="3113" creationId="{339141A8-FDFD-4ABE-A499-72C9669F4BE6}"/>
          </ac:spMkLst>
        </pc:spChg>
        <pc:spChg chg="add del">
          <ac:chgData name="Chris Twydell" userId="eb34a1a39597df10" providerId="LiveId" clId="{FE8D4781-CF8A-462E-801D-5F5CDB857E6B}" dt="2024-04-22T16:46:29.211" v="3309" actId="26606"/>
          <ac:spMkLst>
            <pc:docMk/>
            <pc:sldMk cId="1995595661" sldId="471"/>
            <ac:spMk id="3114" creationId="{E916EF49-F958-4F28-A999-F8FA8D09AF86}"/>
          </ac:spMkLst>
        </pc:spChg>
        <pc:spChg chg="add del">
          <ac:chgData name="Chris Twydell" userId="eb34a1a39597df10" providerId="LiveId" clId="{FE8D4781-CF8A-462E-801D-5F5CDB857E6B}" dt="2024-04-22T16:46:29.211" v="3309" actId="26606"/>
          <ac:spMkLst>
            <pc:docMk/>
            <pc:sldMk cId="1995595661" sldId="471"/>
            <ac:spMk id="3115" creationId="{A7665D74-DFEA-412C-928C-F090E67084F3}"/>
          </ac:spMkLst>
        </pc:spChg>
        <pc:spChg chg="add del">
          <ac:chgData name="Chris Twydell" userId="eb34a1a39597df10" providerId="LiveId" clId="{FE8D4781-CF8A-462E-801D-5F5CDB857E6B}" dt="2024-04-22T16:46:29.211" v="3309" actId="26606"/>
          <ac:spMkLst>
            <pc:docMk/>
            <pc:sldMk cId="1995595661" sldId="471"/>
            <ac:spMk id="3116" creationId="{2335FEDF-EF88-4E68-9CF7-5A72EF32AFC2}"/>
          </ac:spMkLst>
        </pc:spChg>
        <pc:spChg chg="add del">
          <ac:chgData name="Chris Twydell" userId="eb34a1a39597df10" providerId="LiveId" clId="{FE8D4781-CF8A-462E-801D-5F5CDB857E6B}" dt="2024-04-22T16:46:29.211" v="3309" actId="26606"/>
          <ac:spMkLst>
            <pc:docMk/>
            <pc:sldMk cId="1995595661" sldId="471"/>
            <ac:spMk id="3117" creationId="{22E4F49E-BA9B-523A-C558-5DDF698520A6}"/>
          </ac:spMkLst>
        </pc:spChg>
        <pc:spChg chg="add del">
          <ac:chgData name="Chris Twydell" userId="eb34a1a39597df10" providerId="LiveId" clId="{FE8D4781-CF8A-462E-801D-5F5CDB857E6B}" dt="2024-04-22T16:46:38.347" v="3311" actId="26606"/>
          <ac:spMkLst>
            <pc:docMk/>
            <pc:sldMk cId="1995595661" sldId="471"/>
            <ac:spMk id="3119" creationId="{0EFD753D-6A49-46DD-9E82-AA6E2C62B461}"/>
          </ac:spMkLst>
        </pc:spChg>
        <pc:spChg chg="add del">
          <ac:chgData name="Chris Twydell" userId="eb34a1a39597df10" providerId="LiveId" clId="{FE8D4781-CF8A-462E-801D-5F5CDB857E6B}" dt="2024-04-22T16:46:38.347" v="3311" actId="26606"/>
          <ac:spMkLst>
            <pc:docMk/>
            <pc:sldMk cId="1995595661" sldId="471"/>
            <ac:spMk id="3120" creationId="{138A5824-1F4A-4EE7-BC13-5BB48FC0809B}"/>
          </ac:spMkLst>
        </pc:spChg>
        <pc:spChg chg="add del">
          <ac:chgData name="Chris Twydell" userId="eb34a1a39597df10" providerId="LiveId" clId="{FE8D4781-CF8A-462E-801D-5F5CDB857E6B}" dt="2024-04-22T16:46:38.347" v="3311" actId="26606"/>
          <ac:spMkLst>
            <pc:docMk/>
            <pc:sldMk cId="1995595661" sldId="471"/>
            <ac:spMk id="3121" creationId="{0F8BFD3B-29FB-4A95-BB51-220F8A6C5746}"/>
          </ac:spMkLst>
        </pc:spChg>
        <pc:spChg chg="add del">
          <ac:chgData name="Chris Twydell" userId="eb34a1a39597df10" providerId="LiveId" clId="{FE8D4781-CF8A-462E-801D-5F5CDB857E6B}" dt="2024-04-22T16:46:38.347" v="3311" actId="26606"/>
          <ac:spMkLst>
            <pc:docMk/>
            <pc:sldMk cId="1995595661" sldId="471"/>
            <ac:spMk id="3122" creationId="{DE549449-BE22-D7EE-BB18-5C0701271AD4}"/>
          </ac:spMkLst>
        </pc:spChg>
        <pc:spChg chg="add del">
          <ac:chgData name="Chris Twydell" userId="eb34a1a39597df10" providerId="LiveId" clId="{FE8D4781-CF8A-462E-801D-5F5CDB857E6B}" dt="2024-04-22T16:46:46.343" v="3313" actId="26606"/>
          <ac:spMkLst>
            <pc:docMk/>
            <pc:sldMk cId="1995595661" sldId="471"/>
            <ac:spMk id="3124" creationId="{0EFD753D-6A49-46DD-9E82-AA6E2C62B461}"/>
          </ac:spMkLst>
        </pc:spChg>
        <pc:spChg chg="add del">
          <ac:chgData name="Chris Twydell" userId="eb34a1a39597df10" providerId="LiveId" clId="{FE8D4781-CF8A-462E-801D-5F5CDB857E6B}" dt="2024-04-22T16:46:46.343" v="3313" actId="26606"/>
          <ac:spMkLst>
            <pc:docMk/>
            <pc:sldMk cId="1995595661" sldId="471"/>
            <ac:spMk id="3125" creationId="{138A5824-1F4A-4EE7-BC13-5BB48FC0809B}"/>
          </ac:spMkLst>
        </pc:spChg>
        <pc:spChg chg="add del">
          <ac:chgData name="Chris Twydell" userId="eb34a1a39597df10" providerId="LiveId" clId="{FE8D4781-CF8A-462E-801D-5F5CDB857E6B}" dt="2024-04-22T16:46:46.343" v="3313" actId="26606"/>
          <ac:spMkLst>
            <pc:docMk/>
            <pc:sldMk cId="1995595661" sldId="471"/>
            <ac:spMk id="3126" creationId="{0F8BFD3B-29FB-4A95-BB51-220F8A6C5746}"/>
          </ac:spMkLst>
        </pc:spChg>
        <pc:spChg chg="add del">
          <ac:chgData name="Chris Twydell" userId="eb34a1a39597df10" providerId="LiveId" clId="{FE8D4781-CF8A-462E-801D-5F5CDB857E6B}" dt="2024-04-22T16:46:46.343" v="3313" actId="26606"/>
          <ac:spMkLst>
            <pc:docMk/>
            <pc:sldMk cId="1995595661" sldId="471"/>
            <ac:spMk id="3127" creationId="{30643E5B-0D78-4285-E713-9DC7DE72CE01}"/>
          </ac:spMkLst>
        </pc:spChg>
        <pc:picChg chg="add mod ord">
          <ac:chgData name="Chris Twydell" userId="eb34a1a39597df10" providerId="LiveId" clId="{FE8D4781-CF8A-462E-801D-5F5CDB857E6B}" dt="2024-04-22T16:53:22.835" v="3342" actId="26606"/>
          <ac:picMkLst>
            <pc:docMk/>
            <pc:sldMk cId="1995595661" sldId="471"/>
            <ac:picMk id="6" creationId="{F41070FE-2069-F532-462D-D67921555AAE}"/>
          </ac:picMkLst>
        </pc:picChg>
        <pc:picChg chg="add mod">
          <ac:chgData name="Chris Twydell" userId="eb34a1a39597df10" providerId="LiveId" clId="{FE8D4781-CF8A-462E-801D-5F5CDB857E6B}" dt="2024-04-22T16:53:22.835" v="3342" actId="26606"/>
          <ac:picMkLst>
            <pc:docMk/>
            <pc:sldMk cId="1995595661" sldId="471"/>
            <ac:picMk id="8" creationId="{BC59F391-3AA2-9154-4671-E85F3FB0A81B}"/>
          </ac:picMkLst>
        </pc:picChg>
        <pc:picChg chg="mod ord">
          <ac:chgData name="Chris Twydell" userId="eb34a1a39597df10" providerId="LiveId" clId="{FE8D4781-CF8A-462E-801D-5F5CDB857E6B}" dt="2024-04-22T16:53:22.835" v="3342" actId="26606"/>
          <ac:picMkLst>
            <pc:docMk/>
            <pc:sldMk cId="1995595661" sldId="471"/>
            <ac:picMk id="1026" creationId="{878E0205-E6F8-D86E-9F9F-F9F0342CCCBA}"/>
          </ac:picMkLst>
        </pc:picChg>
        <pc:picChg chg="mod ord">
          <ac:chgData name="Chris Twydell" userId="eb34a1a39597df10" providerId="LiveId" clId="{FE8D4781-CF8A-462E-801D-5F5CDB857E6B}" dt="2024-04-22T16:53:22.835" v="3342" actId="26606"/>
          <ac:picMkLst>
            <pc:docMk/>
            <pc:sldMk cId="1995595661" sldId="471"/>
            <ac:picMk id="1028" creationId="{BFF7446C-AAC7-F790-069A-04F63457CEAE}"/>
          </ac:picMkLst>
        </pc:picChg>
        <pc:picChg chg="del">
          <ac:chgData name="Chris Twydell" userId="eb34a1a39597df10" providerId="LiveId" clId="{FE8D4781-CF8A-462E-801D-5F5CDB857E6B}" dt="2024-04-18T04:48:31.235" v="23" actId="478"/>
          <ac:picMkLst>
            <pc:docMk/>
            <pc:sldMk cId="1995595661" sldId="471"/>
            <ac:picMk id="1030" creationId="{2BCC3157-C8CF-733E-1EE9-FB28D282DEB5}"/>
          </ac:picMkLst>
        </pc:picChg>
        <pc:picChg chg="add mod ord">
          <ac:chgData name="Chris Twydell" userId="eb34a1a39597df10" providerId="LiveId" clId="{FE8D4781-CF8A-462E-801D-5F5CDB857E6B}" dt="2024-04-22T16:53:22.835" v="3342" actId="26606"/>
          <ac:picMkLst>
            <pc:docMk/>
            <pc:sldMk cId="1995595661" sldId="471"/>
            <ac:picMk id="3074" creationId="{C5780F0F-05FD-8A46-B493-8BE96E258342}"/>
          </ac:picMkLst>
        </pc:picChg>
        <pc:cxnChg chg="add del">
          <ac:chgData name="Chris Twydell" userId="eb34a1a39597df10" providerId="LiveId" clId="{FE8D4781-CF8A-462E-801D-5F5CDB857E6B}" dt="2024-04-22T16:53:22.835" v="3342" actId="26606"/>
          <ac:cxnSpMkLst>
            <pc:docMk/>
            <pc:sldMk cId="1995595661" sldId="471"/>
            <ac:cxnSpMk id="3077" creationId="{5C34627B-48E6-4F4D-B843-97717A86B490}"/>
          </ac:cxnSpMkLst>
        </pc:cxnChg>
        <pc:cxnChg chg="add del">
          <ac:chgData name="Chris Twydell" userId="eb34a1a39597df10" providerId="LiveId" clId="{FE8D4781-CF8A-462E-801D-5F5CDB857E6B}" dt="2024-04-22T16:46:01.147" v="3297" actId="26606"/>
          <ac:cxnSpMkLst>
            <pc:docMk/>
            <pc:sldMk cId="1995595661" sldId="471"/>
            <ac:cxnSpMk id="3081" creationId="{5C34627B-48E6-4F4D-B843-97717A86B490}"/>
          </ac:cxnSpMkLst>
        </pc:cxnChg>
        <pc:cxnChg chg="add del">
          <ac:chgData name="Chris Twydell" userId="eb34a1a39597df10" providerId="LiveId" clId="{FE8D4781-CF8A-462E-801D-5F5CDB857E6B}" dt="2024-04-22T16:46:13.939" v="3303" actId="26606"/>
          <ac:cxnSpMkLst>
            <pc:docMk/>
            <pc:sldMk cId="1995595661" sldId="471"/>
            <ac:cxnSpMk id="3096" creationId="{92D7380E-05F8-4B98-9D58-B34C09FC66B3}"/>
          </ac:cxnSpMkLst>
        </pc:cxnChg>
      </pc:sldChg>
      <pc:sldChg chg="del">
        <pc:chgData name="Chris Twydell" userId="eb34a1a39597df10" providerId="LiveId" clId="{FE8D4781-CF8A-462E-801D-5F5CDB857E6B}" dt="2024-04-19T13:33:24.917" v="378" actId="47"/>
        <pc:sldMkLst>
          <pc:docMk/>
          <pc:sldMk cId="4211651649" sldId="472"/>
        </pc:sldMkLst>
      </pc:sldChg>
      <pc:sldChg chg="del">
        <pc:chgData name="Chris Twydell" userId="eb34a1a39597df10" providerId="LiveId" clId="{FE8D4781-CF8A-462E-801D-5F5CDB857E6B}" dt="2024-04-19T13:33:17.869" v="377" actId="47"/>
        <pc:sldMkLst>
          <pc:docMk/>
          <pc:sldMk cId="1348094799" sldId="473"/>
        </pc:sldMkLst>
      </pc:sldChg>
      <pc:sldChg chg="addSp modSp del mod">
        <pc:chgData name="Chris Twydell" userId="eb34a1a39597df10" providerId="LiveId" clId="{FE8D4781-CF8A-462E-801D-5F5CDB857E6B}" dt="2024-04-18T05:18:15.760" v="337" actId="47"/>
        <pc:sldMkLst>
          <pc:docMk/>
          <pc:sldMk cId="346049479" sldId="474"/>
        </pc:sldMkLst>
        <pc:picChg chg="add mod">
          <ac:chgData name="Chris Twydell" userId="eb34a1a39597df10" providerId="LiveId" clId="{FE8D4781-CF8A-462E-801D-5F5CDB857E6B}" dt="2024-04-18T05:05:20.149" v="150" actId="14100"/>
          <ac:picMkLst>
            <pc:docMk/>
            <pc:sldMk cId="346049479" sldId="474"/>
            <ac:picMk id="2" creationId="{72B61582-875B-5646-4401-6E64EB29800E}"/>
          </ac:picMkLst>
        </pc:picChg>
        <pc:picChg chg="mod">
          <ac:chgData name="Chris Twydell" userId="eb34a1a39597df10" providerId="LiveId" clId="{FE8D4781-CF8A-462E-801D-5F5CDB857E6B}" dt="2024-04-18T05:04:22.919" v="140" actId="1076"/>
          <ac:picMkLst>
            <pc:docMk/>
            <pc:sldMk cId="346049479" sldId="474"/>
            <ac:picMk id="4098" creationId="{FB76FEE4-01B0-B325-E316-2FE7BDA3D7DD}"/>
          </ac:picMkLst>
        </pc:picChg>
      </pc:sldChg>
      <pc:sldChg chg="del ord">
        <pc:chgData name="Chris Twydell" userId="eb34a1a39597df10" providerId="LiveId" clId="{FE8D4781-CF8A-462E-801D-5F5CDB857E6B}" dt="2024-04-19T13:42:26.065" v="440" actId="47"/>
        <pc:sldMkLst>
          <pc:docMk/>
          <pc:sldMk cId="2314511993" sldId="475"/>
        </pc:sldMkLst>
      </pc:sldChg>
      <pc:sldChg chg="del">
        <pc:chgData name="Chris Twydell" userId="eb34a1a39597df10" providerId="LiveId" clId="{FE8D4781-CF8A-462E-801D-5F5CDB857E6B}" dt="2024-04-18T05:06:40.810" v="160" actId="47"/>
        <pc:sldMkLst>
          <pc:docMk/>
          <pc:sldMk cId="1383003427" sldId="476"/>
        </pc:sldMkLst>
      </pc:sldChg>
      <pc:sldChg chg="addSp delSp modSp mod setBg setClrOvrMap">
        <pc:chgData name="Chris Twydell" userId="eb34a1a39597df10" providerId="LiveId" clId="{FE8D4781-CF8A-462E-801D-5F5CDB857E6B}" dt="2024-04-22T17:10:35.417" v="3437"/>
        <pc:sldMkLst>
          <pc:docMk/>
          <pc:sldMk cId="1159668163" sldId="477"/>
        </pc:sldMkLst>
        <pc:spChg chg="add del">
          <ac:chgData name="Chris Twydell" userId="eb34a1a39597df10" providerId="LiveId" clId="{FE8D4781-CF8A-462E-801D-5F5CDB857E6B}" dt="2024-04-22T16:50:40.513" v="3336" actId="26606"/>
          <ac:spMkLst>
            <pc:docMk/>
            <pc:sldMk cId="1159668163" sldId="477"/>
            <ac:spMk id="9" creationId="{25414FA1-2D4C-41DB-83DE-4F3E38C10A63}"/>
          </ac:spMkLst>
        </pc:spChg>
        <pc:spChg chg="add del">
          <ac:chgData name="Chris Twydell" userId="eb34a1a39597df10" providerId="LiveId" clId="{FE8D4781-CF8A-462E-801D-5F5CDB857E6B}" dt="2024-04-22T17:04:28.906" v="3353" actId="26606"/>
          <ac:spMkLst>
            <pc:docMk/>
            <pc:sldMk cId="1159668163" sldId="477"/>
            <ac:spMk id="10" creationId="{25414FA1-2D4C-41DB-83DE-4F3E38C10A63}"/>
          </ac:spMkLst>
        </pc:spChg>
        <pc:spChg chg="add del">
          <ac:chgData name="Chris Twydell" userId="eb34a1a39597df10" providerId="LiveId" clId="{FE8D4781-CF8A-462E-801D-5F5CDB857E6B}" dt="2024-04-22T16:47:21.287" v="3318" actId="26606"/>
          <ac:spMkLst>
            <pc:docMk/>
            <pc:sldMk cId="1159668163" sldId="477"/>
            <ac:spMk id="12" creationId="{6C2997EE-0889-44C3-AC0D-18F26AC9AAAB}"/>
          </ac:spMkLst>
        </pc:spChg>
        <pc:spChg chg="add">
          <ac:chgData name="Chris Twydell" userId="eb34a1a39597df10" providerId="LiveId" clId="{FE8D4781-CF8A-462E-801D-5F5CDB857E6B}" dt="2024-04-22T17:04:28.906" v="3353" actId="26606"/>
          <ac:spMkLst>
            <pc:docMk/>
            <pc:sldMk cId="1159668163" sldId="477"/>
            <ac:spMk id="15" creationId="{6C2997EE-0889-44C3-AC0D-18F26AC9AAAB}"/>
          </ac:spMkLst>
        </pc:spChg>
        <pc:spChg chg="add del">
          <ac:chgData name="Chris Twydell" userId="eb34a1a39597df10" providerId="LiveId" clId="{FE8D4781-CF8A-462E-801D-5F5CDB857E6B}" dt="2024-04-22T16:45:29.840" v="3290" actId="26606"/>
          <ac:spMkLst>
            <pc:docMk/>
            <pc:sldMk cId="1159668163" sldId="477"/>
            <ac:spMk id="17" creationId="{25414FA1-2D4C-41DB-83DE-4F3E38C10A63}"/>
          </ac:spMkLst>
        </pc:spChg>
        <pc:spChg chg="add del">
          <ac:chgData name="Chris Twydell" userId="eb34a1a39597df10" providerId="LiveId" clId="{FE8D4781-CF8A-462E-801D-5F5CDB857E6B}" dt="2024-04-22T16:45:31.797" v="3292" actId="26606"/>
          <ac:spMkLst>
            <pc:docMk/>
            <pc:sldMk cId="1159668163" sldId="477"/>
            <ac:spMk id="19" creationId="{2623A025-DB3C-4E81-A76F-A0006C485F19}"/>
          </ac:spMkLst>
        </pc:spChg>
        <pc:spChg chg="add del">
          <ac:chgData name="Chris Twydell" userId="eb34a1a39597df10" providerId="LiveId" clId="{FE8D4781-CF8A-462E-801D-5F5CDB857E6B}" dt="2024-04-22T16:45:31.797" v="3292" actId="26606"/>
          <ac:spMkLst>
            <pc:docMk/>
            <pc:sldMk cId="1159668163" sldId="477"/>
            <ac:spMk id="20" creationId="{40F6B676-B146-4D5E-90E5-D65A72CA04E7}"/>
          </ac:spMkLst>
        </pc:spChg>
        <pc:spChg chg="add del">
          <ac:chgData name="Chris Twydell" userId="eb34a1a39597df10" providerId="LiveId" clId="{FE8D4781-CF8A-462E-801D-5F5CDB857E6B}" dt="2024-04-22T16:45:46.831" v="3294" actId="26606"/>
          <ac:spMkLst>
            <pc:docMk/>
            <pc:sldMk cId="1159668163" sldId="477"/>
            <ac:spMk id="22" creationId="{B78EDDD3-C548-48EF-B3CA-B290B17192AB}"/>
          </ac:spMkLst>
        </pc:spChg>
        <pc:picChg chg="add mod ord">
          <ac:chgData name="Chris Twydell" userId="eb34a1a39597df10" providerId="LiveId" clId="{FE8D4781-CF8A-462E-801D-5F5CDB857E6B}" dt="2024-04-22T17:04:28.906" v="3353" actId="26606"/>
          <ac:picMkLst>
            <pc:docMk/>
            <pc:sldMk cId="1159668163" sldId="477"/>
            <ac:picMk id="2" creationId="{D9AFE43A-B612-ACFD-ED82-F0DC80C23592}"/>
          </ac:picMkLst>
        </pc:picChg>
        <pc:picChg chg="add mod ord">
          <ac:chgData name="Chris Twydell" userId="eb34a1a39597df10" providerId="LiveId" clId="{FE8D4781-CF8A-462E-801D-5F5CDB857E6B}" dt="2024-04-22T17:04:28.906" v="3353" actId="26606"/>
          <ac:picMkLst>
            <pc:docMk/>
            <pc:sldMk cId="1159668163" sldId="477"/>
            <ac:picMk id="3" creationId="{1BBDE267-BA1F-D4FC-CCFB-B633355B13CD}"/>
          </ac:picMkLst>
        </pc:picChg>
        <pc:picChg chg="add del mod">
          <ac:chgData name="Chris Twydell" userId="eb34a1a39597df10" providerId="LiveId" clId="{FE8D4781-CF8A-462E-801D-5F5CDB857E6B}" dt="2024-04-22T06:46:31.682" v="3160" actId="478"/>
          <ac:picMkLst>
            <pc:docMk/>
            <pc:sldMk cId="1159668163" sldId="477"/>
            <ac:picMk id="4" creationId="{4F156C9D-C5D5-9656-8A64-E5BA2F4D021D}"/>
          </ac:picMkLst>
        </pc:picChg>
        <pc:picChg chg="mod ord">
          <ac:chgData name="Chris Twydell" userId="eb34a1a39597df10" providerId="LiveId" clId="{FE8D4781-CF8A-462E-801D-5F5CDB857E6B}" dt="2024-04-22T17:04:28.906" v="3353" actId="26606"/>
          <ac:picMkLst>
            <pc:docMk/>
            <pc:sldMk cId="1159668163" sldId="477"/>
            <ac:picMk id="5" creationId="{1113DC1D-3C2A-CC01-5589-9BBD6289A744}"/>
          </ac:picMkLst>
        </pc:picChg>
        <pc:picChg chg="mod ord">
          <ac:chgData name="Chris Twydell" userId="eb34a1a39597df10" providerId="LiveId" clId="{FE8D4781-CF8A-462E-801D-5F5CDB857E6B}" dt="2024-04-22T17:04:28.906" v="3353" actId="26606"/>
          <ac:picMkLst>
            <pc:docMk/>
            <pc:sldMk cId="1159668163" sldId="477"/>
            <ac:picMk id="7" creationId="{AC451D1F-5B39-877D-F9A2-8FD6FFA848F2}"/>
          </ac:picMkLst>
        </pc:picChg>
      </pc:sldChg>
      <pc:sldChg chg="ord">
        <pc:chgData name="Chris Twydell" userId="eb34a1a39597df10" providerId="LiveId" clId="{FE8D4781-CF8A-462E-801D-5F5CDB857E6B}" dt="2024-04-21T06:52:59.540" v="2209"/>
        <pc:sldMkLst>
          <pc:docMk/>
          <pc:sldMk cId="89722037" sldId="478"/>
        </pc:sldMkLst>
      </pc:sldChg>
      <pc:sldChg chg="del ord">
        <pc:chgData name="Chris Twydell" userId="eb34a1a39597df10" providerId="LiveId" clId="{FE8D4781-CF8A-462E-801D-5F5CDB857E6B}" dt="2024-04-18T05:17:55.921" v="336" actId="47"/>
        <pc:sldMkLst>
          <pc:docMk/>
          <pc:sldMk cId="1869115914" sldId="479"/>
        </pc:sldMkLst>
      </pc:sldChg>
      <pc:sldChg chg="del">
        <pc:chgData name="Chris Twydell" userId="eb34a1a39597df10" providerId="LiveId" clId="{FE8D4781-CF8A-462E-801D-5F5CDB857E6B}" dt="2024-04-19T13:33:41.263" v="381" actId="47"/>
        <pc:sldMkLst>
          <pc:docMk/>
          <pc:sldMk cId="3305725356" sldId="487"/>
        </pc:sldMkLst>
      </pc:sldChg>
      <pc:sldChg chg="addSp modSp del mod ord">
        <pc:chgData name="Chris Twydell" userId="eb34a1a39597df10" providerId="LiveId" clId="{FE8D4781-CF8A-462E-801D-5F5CDB857E6B}" dt="2024-04-19T13:34:05.140" v="384" actId="47"/>
        <pc:sldMkLst>
          <pc:docMk/>
          <pc:sldMk cId="374549409" sldId="488"/>
        </pc:sldMkLst>
        <pc:picChg chg="add mod">
          <ac:chgData name="Chris Twydell" userId="eb34a1a39597df10" providerId="LiveId" clId="{FE8D4781-CF8A-462E-801D-5F5CDB857E6B}" dt="2024-04-19T13:32:37.738" v="367" actId="1076"/>
          <ac:picMkLst>
            <pc:docMk/>
            <pc:sldMk cId="374549409" sldId="488"/>
            <ac:picMk id="2" creationId="{5B6B3CD1-3289-8861-4B72-1E2664712596}"/>
          </ac:picMkLst>
        </pc:picChg>
        <pc:picChg chg="mod">
          <ac:chgData name="Chris Twydell" userId="eb34a1a39597df10" providerId="LiveId" clId="{FE8D4781-CF8A-462E-801D-5F5CDB857E6B}" dt="2024-04-19T13:32:20.726" v="364" actId="1076"/>
          <ac:picMkLst>
            <pc:docMk/>
            <pc:sldMk cId="374549409" sldId="488"/>
            <ac:picMk id="8194" creationId="{C3C318C3-6567-0E4B-7644-5A0107B095E1}"/>
          </ac:picMkLst>
        </pc:picChg>
      </pc:sldChg>
      <pc:sldChg chg="del">
        <pc:chgData name="Chris Twydell" userId="eb34a1a39597df10" providerId="LiveId" clId="{FE8D4781-CF8A-462E-801D-5F5CDB857E6B}" dt="2024-04-21T12:05:00.213" v="2706" actId="47"/>
        <pc:sldMkLst>
          <pc:docMk/>
          <pc:sldMk cId="3364852343" sldId="489"/>
        </pc:sldMkLst>
      </pc:sldChg>
      <pc:sldChg chg="addSp delSp modSp mod ord setBg">
        <pc:chgData name="Chris Twydell" userId="eb34a1a39597df10" providerId="LiveId" clId="{FE8D4781-CF8A-462E-801D-5F5CDB857E6B}" dt="2024-04-22T16:50:40.512" v="3335" actId="26606"/>
        <pc:sldMkLst>
          <pc:docMk/>
          <pc:sldMk cId="49170818" sldId="490"/>
        </pc:sldMkLst>
        <pc:spChg chg="add mod ord">
          <ac:chgData name="Chris Twydell" userId="eb34a1a39597df10" providerId="LiveId" clId="{FE8D4781-CF8A-462E-801D-5F5CDB857E6B}" dt="2024-04-22T16:50:40.512" v="3335" actId="26606"/>
          <ac:spMkLst>
            <pc:docMk/>
            <pc:sldMk cId="49170818" sldId="490"/>
            <ac:spMk id="6" creationId="{CAAA47F7-745B-F5C4-C059-41BA5B98F4F7}"/>
          </ac:spMkLst>
        </pc:spChg>
        <pc:spChg chg="add del">
          <ac:chgData name="Chris Twydell" userId="eb34a1a39597df10" providerId="LiveId" clId="{FE8D4781-CF8A-462E-801D-5F5CDB857E6B}" dt="2024-04-22T16:49:48.089" v="3329" actId="26606"/>
          <ac:spMkLst>
            <pc:docMk/>
            <pc:sldMk cId="49170818" sldId="490"/>
            <ac:spMk id="7172" creationId="{0D7B6173-1D58-48E2-83CF-37350F315F75}"/>
          </ac:spMkLst>
        </pc:spChg>
        <pc:spChg chg="add del">
          <ac:chgData name="Chris Twydell" userId="eb34a1a39597df10" providerId="LiveId" clId="{FE8D4781-CF8A-462E-801D-5F5CDB857E6B}" dt="2024-04-22T16:49:48.089" v="3329" actId="26606"/>
          <ac:spMkLst>
            <pc:docMk/>
            <pc:sldMk cId="49170818" sldId="490"/>
            <ac:spMk id="7173" creationId="{2F36CA75-CFBF-4844-B719-8FE9EBADA9AF}"/>
          </ac:spMkLst>
        </pc:spChg>
        <pc:spChg chg="add del">
          <ac:chgData name="Chris Twydell" userId="eb34a1a39597df10" providerId="LiveId" clId="{FE8D4781-CF8A-462E-801D-5F5CDB857E6B}" dt="2024-04-22T16:49:48.089" v="3329" actId="26606"/>
          <ac:spMkLst>
            <pc:docMk/>
            <pc:sldMk cId="49170818" sldId="490"/>
            <ac:spMk id="7174" creationId="{3D4A84B9-E564-4DD0-97F8-DBF1C460C28A}"/>
          </ac:spMkLst>
        </pc:spChg>
        <pc:spChg chg="add del">
          <ac:chgData name="Chris Twydell" userId="eb34a1a39597df10" providerId="LiveId" clId="{FE8D4781-CF8A-462E-801D-5F5CDB857E6B}" dt="2024-04-22T16:43:18.721" v="3258" actId="26606"/>
          <ac:spMkLst>
            <pc:docMk/>
            <pc:sldMk cId="49170818" sldId="490"/>
            <ac:spMk id="7175" creationId="{0D7B6173-1D58-48E2-83CF-37350F315F75}"/>
          </ac:spMkLst>
        </pc:spChg>
        <pc:spChg chg="add del">
          <ac:chgData name="Chris Twydell" userId="eb34a1a39597df10" providerId="LiveId" clId="{FE8D4781-CF8A-462E-801D-5F5CDB857E6B}" dt="2024-04-22T16:43:18.721" v="3258" actId="26606"/>
          <ac:spMkLst>
            <pc:docMk/>
            <pc:sldMk cId="49170818" sldId="490"/>
            <ac:spMk id="7177" creationId="{2F36CA75-CFBF-4844-B719-8FE9EBADA9AF}"/>
          </ac:spMkLst>
        </pc:spChg>
        <pc:spChg chg="add del">
          <ac:chgData name="Chris Twydell" userId="eb34a1a39597df10" providerId="LiveId" clId="{FE8D4781-CF8A-462E-801D-5F5CDB857E6B}" dt="2024-04-22T16:49:48.089" v="3329" actId="26606"/>
          <ac:spMkLst>
            <pc:docMk/>
            <pc:sldMk cId="49170818" sldId="490"/>
            <ac:spMk id="7178" creationId="{102382E0-0A09-46AE-B955-B911CAFE7F00}"/>
          </ac:spMkLst>
        </pc:spChg>
        <pc:spChg chg="add del">
          <ac:chgData name="Chris Twydell" userId="eb34a1a39597df10" providerId="LiveId" clId="{FE8D4781-CF8A-462E-801D-5F5CDB857E6B}" dt="2024-04-22T16:43:18.721" v="3258" actId="26606"/>
          <ac:spMkLst>
            <pc:docMk/>
            <pc:sldMk cId="49170818" sldId="490"/>
            <ac:spMk id="7179" creationId="{3D4A84B9-E564-4DD0-97F8-DBF1C460C28A}"/>
          </ac:spMkLst>
        </pc:spChg>
        <pc:spChg chg="add del">
          <ac:chgData name="Chris Twydell" userId="eb34a1a39597df10" providerId="LiveId" clId="{FE8D4781-CF8A-462E-801D-5F5CDB857E6B}" dt="2024-04-22T16:49:48.089" v="3329" actId="26606"/>
          <ac:spMkLst>
            <pc:docMk/>
            <pc:sldMk cId="49170818" sldId="490"/>
            <ac:spMk id="7180" creationId="{7DE75D4A-0965-4973-BE75-DECCAC9A9614}"/>
          </ac:spMkLst>
        </pc:spChg>
        <pc:spChg chg="add del">
          <ac:chgData name="Chris Twydell" userId="eb34a1a39597df10" providerId="LiveId" clId="{FE8D4781-CF8A-462E-801D-5F5CDB857E6B}" dt="2024-04-22T16:50:40.512" v="3335" actId="26606"/>
          <ac:spMkLst>
            <pc:docMk/>
            <pc:sldMk cId="49170818" sldId="490"/>
            <ac:spMk id="7182" creationId="{A3C210E6-A35A-4F68-8D60-801A019C75B8}"/>
          </ac:spMkLst>
        </pc:spChg>
        <pc:spChg chg="add del">
          <ac:chgData name="Chris Twydell" userId="eb34a1a39597df10" providerId="LiveId" clId="{FE8D4781-CF8A-462E-801D-5F5CDB857E6B}" dt="2024-04-22T16:43:18.721" v="3258" actId="26606"/>
          <ac:spMkLst>
            <pc:docMk/>
            <pc:sldMk cId="49170818" sldId="490"/>
            <ac:spMk id="7183" creationId="{102382E0-0A09-46AE-B955-B911CAFE7F00}"/>
          </ac:spMkLst>
        </pc:spChg>
        <pc:spChg chg="add del">
          <ac:chgData name="Chris Twydell" userId="eb34a1a39597df10" providerId="LiveId" clId="{FE8D4781-CF8A-462E-801D-5F5CDB857E6B}" dt="2024-04-22T16:50:40.512" v="3335" actId="26606"/>
          <ac:spMkLst>
            <pc:docMk/>
            <pc:sldMk cId="49170818" sldId="490"/>
            <ac:spMk id="7184" creationId="{AC0D06B0-F19C-459E-B221-A34B506FB5E3}"/>
          </ac:spMkLst>
        </pc:spChg>
        <pc:spChg chg="add del">
          <ac:chgData name="Chris Twydell" userId="eb34a1a39597df10" providerId="LiveId" clId="{FE8D4781-CF8A-462E-801D-5F5CDB857E6B}" dt="2024-04-22T16:43:18.721" v="3258" actId="26606"/>
          <ac:spMkLst>
            <pc:docMk/>
            <pc:sldMk cId="49170818" sldId="490"/>
            <ac:spMk id="7185" creationId="{7DE75D4A-0965-4973-BE75-DECCAC9A9614}"/>
          </ac:spMkLst>
        </pc:spChg>
        <pc:spChg chg="add del">
          <ac:chgData name="Chris Twydell" userId="eb34a1a39597df10" providerId="LiveId" clId="{FE8D4781-CF8A-462E-801D-5F5CDB857E6B}" dt="2024-04-22T16:50:40.512" v="3335" actId="26606"/>
          <ac:spMkLst>
            <pc:docMk/>
            <pc:sldMk cId="49170818" sldId="490"/>
            <ac:spMk id="7186" creationId="{345B26DA-1C6B-4C66-81C9-9C1877FC2DB1}"/>
          </ac:spMkLst>
        </pc:spChg>
        <pc:spChg chg="add del">
          <ac:chgData name="Chris Twydell" userId="eb34a1a39597df10" providerId="LiveId" clId="{FE8D4781-CF8A-462E-801D-5F5CDB857E6B}" dt="2024-04-22T16:43:22.708" v="3260" actId="26606"/>
          <ac:spMkLst>
            <pc:docMk/>
            <pc:sldMk cId="49170818" sldId="490"/>
            <ac:spMk id="7187" creationId="{A3C210E6-A35A-4F68-8D60-801A019C75B8}"/>
          </ac:spMkLst>
        </pc:spChg>
        <pc:spChg chg="add del">
          <ac:chgData name="Chris Twydell" userId="eb34a1a39597df10" providerId="LiveId" clId="{FE8D4781-CF8A-462E-801D-5F5CDB857E6B}" dt="2024-04-22T16:43:22.708" v="3260" actId="26606"/>
          <ac:spMkLst>
            <pc:docMk/>
            <pc:sldMk cId="49170818" sldId="490"/>
            <ac:spMk id="7188" creationId="{AC0D06B0-F19C-459E-B221-A34B506FB5E3}"/>
          </ac:spMkLst>
        </pc:spChg>
        <pc:spChg chg="add del">
          <ac:chgData name="Chris Twydell" userId="eb34a1a39597df10" providerId="LiveId" clId="{FE8D4781-CF8A-462E-801D-5F5CDB857E6B}" dt="2024-04-22T16:43:22.708" v="3260" actId="26606"/>
          <ac:spMkLst>
            <pc:docMk/>
            <pc:sldMk cId="49170818" sldId="490"/>
            <ac:spMk id="7189" creationId="{345B26DA-1C6B-4C66-81C9-9C1877FC2DB1}"/>
          </ac:spMkLst>
        </pc:spChg>
        <pc:spChg chg="add del">
          <ac:chgData name="Chris Twydell" userId="eb34a1a39597df10" providerId="LiveId" clId="{FE8D4781-CF8A-462E-801D-5F5CDB857E6B}" dt="2024-04-22T16:43:22.708" v="3260" actId="26606"/>
          <ac:spMkLst>
            <pc:docMk/>
            <pc:sldMk cId="49170818" sldId="490"/>
            <ac:spMk id="7190" creationId="{98DE6C44-43F8-4DE4-AB81-66853FFEA09A}"/>
          </ac:spMkLst>
        </pc:spChg>
        <pc:spChg chg="add del">
          <ac:chgData name="Chris Twydell" userId="eb34a1a39597df10" providerId="LiveId" clId="{FE8D4781-CF8A-462E-801D-5F5CDB857E6B}" dt="2024-04-22T16:43:22.708" v="3260" actId="26606"/>
          <ac:spMkLst>
            <pc:docMk/>
            <pc:sldMk cId="49170818" sldId="490"/>
            <ac:spMk id="7191" creationId="{2409529B-9B56-4F10-BE4D-F934DB89E57E}"/>
          </ac:spMkLst>
        </pc:spChg>
        <pc:spChg chg="add del">
          <ac:chgData name="Chris Twydell" userId="eb34a1a39597df10" providerId="LiveId" clId="{FE8D4781-CF8A-462E-801D-5F5CDB857E6B}" dt="2024-04-22T16:50:40.512" v="3335" actId="26606"/>
          <ac:spMkLst>
            <pc:docMk/>
            <pc:sldMk cId="49170818" sldId="490"/>
            <ac:spMk id="7192" creationId="{98DE6C44-43F8-4DE4-AB81-66853FFEA09A}"/>
          </ac:spMkLst>
        </pc:spChg>
        <pc:spChg chg="add del">
          <ac:chgData name="Chris Twydell" userId="eb34a1a39597df10" providerId="LiveId" clId="{FE8D4781-CF8A-462E-801D-5F5CDB857E6B}" dt="2024-04-22T16:43:26.146" v="3262" actId="26606"/>
          <ac:spMkLst>
            <pc:docMk/>
            <pc:sldMk cId="49170818" sldId="490"/>
            <ac:spMk id="7193" creationId="{4E98B8B0-573C-43DD-85FE-31433D57070C}"/>
          </ac:spMkLst>
        </pc:spChg>
        <pc:spChg chg="add del">
          <ac:chgData name="Chris Twydell" userId="eb34a1a39597df10" providerId="LiveId" clId="{FE8D4781-CF8A-462E-801D-5F5CDB857E6B}" dt="2024-04-22T16:43:26.146" v="3262" actId="26606"/>
          <ac:spMkLst>
            <pc:docMk/>
            <pc:sldMk cId="49170818" sldId="490"/>
            <ac:spMk id="7194" creationId="{0ADDB668-2CA4-4D2B-9C34-3487CA330BA8}"/>
          </ac:spMkLst>
        </pc:spChg>
        <pc:spChg chg="add del">
          <ac:chgData name="Chris Twydell" userId="eb34a1a39597df10" providerId="LiveId" clId="{FE8D4781-CF8A-462E-801D-5F5CDB857E6B}" dt="2024-04-22T16:43:26.146" v="3262" actId="26606"/>
          <ac:spMkLst>
            <pc:docMk/>
            <pc:sldMk cId="49170818" sldId="490"/>
            <ac:spMk id="7195" creationId="{2568BC19-F052-4108-93E1-6A3D1DEC072F}"/>
          </ac:spMkLst>
        </pc:spChg>
        <pc:spChg chg="add del">
          <ac:chgData name="Chris Twydell" userId="eb34a1a39597df10" providerId="LiveId" clId="{FE8D4781-CF8A-462E-801D-5F5CDB857E6B}" dt="2024-04-22T16:43:26.146" v="3262" actId="26606"/>
          <ac:spMkLst>
            <pc:docMk/>
            <pc:sldMk cId="49170818" sldId="490"/>
            <ac:spMk id="7196" creationId="{D5FD337D-4D6B-4C8B-B6F5-121097E09881}"/>
          </ac:spMkLst>
        </pc:spChg>
        <pc:spChg chg="add del">
          <ac:chgData name="Chris Twydell" userId="eb34a1a39597df10" providerId="LiveId" clId="{FE8D4781-CF8A-462E-801D-5F5CDB857E6B}" dt="2024-04-22T16:50:40.512" v="3335" actId="26606"/>
          <ac:spMkLst>
            <pc:docMk/>
            <pc:sldMk cId="49170818" sldId="490"/>
            <ac:spMk id="7197" creationId="{2409529B-9B56-4F10-BE4D-F934DB89E57E}"/>
          </ac:spMkLst>
        </pc:spChg>
        <pc:spChg chg="add del">
          <ac:chgData name="Chris Twydell" userId="eb34a1a39597df10" providerId="LiveId" clId="{FE8D4781-CF8A-462E-801D-5F5CDB857E6B}" dt="2024-04-22T16:43:31.747" v="3264" actId="26606"/>
          <ac:spMkLst>
            <pc:docMk/>
            <pc:sldMk cId="49170818" sldId="490"/>
            <ac:spMk id="7198" creationId="{3D7E4C9F-7EC2-4C52-9146-0E1435CC2D7C}"/>
          </ac:spMkLst>
        </pc:spChg>
        <pc:spChg chg="add del">
          <ac:chgData name="Chris Twydell" userId="eb34a1a39597df10" providerId="LiveId" clId="{FE8D4781-CF8A-462E-801D-5F5CDB857E6B}" dt="2024-04-22T16:43:31.747" v="3264" actId="26606"/>
          <ac:spMkLst>
            <pc:docMk/>
            <pc:sldMk cId="49170818" sldId="490"/>
            <ac:spMk id="7199" creationId="{E677BBB0-8A66-4619-B31B-5097655C5FF2}"/>
          </ac:spMkLst>
        </pc:spChg>
        <pc:spChg chg="add del">
          <ac:chgData name="Chris Twydell" userId="eb34a1a39597df10" providerId="LiveId" clId="{FE8D4781-CF8A-462E-801D-5F5CDB857E6B}" dt="2024-04-22T16:43:31.747" v="3264" actId="26606"/>
          <ac:spMkLst>
            <pc:docMk/>
            <pc:sldMk cId="49170818" sldId="490"/>
            <ac:spMk id="7200" creationId="{FB56C437-7CF8-4D2B-8C62-6F9CEA5611FA}"/>
          </ac:spMkLst>
        </pc:spChg>
        <pc:spChg chg="add del">
          <ac:chgData name="Chris Twydell" userId="eb34a1a39597df10" providerId="LiveId" clId="{FE8D4781-CF8A-462E-801D-5F5CDB857E6B}" dt="2024-04-22T16:43:31.747" v="3264" actId="26606"/>
          <ac:spMkLst>
            <pc:docMk/>
            <pc:sldMk cId="49170818" sldId="490"/>
            <ac:spMk id="7201" creationId="{288F414E-1A16-495F-8EF5-F55A4207EE48}"/>
          </ac:spMkLst>
        </pc:spChg>
        <pc:spChg chg="add del">
          <ac:chgData name="Chris Twydell" userId="eb34a1a39597df10" providerId="LiveId" clId="{FE8D4781-CF8A-462E-801D-5F5CDB857E6B}" dt="2024-04-22T16:43:38.127" v="3266" actId="26606"/>
          <ac:spMkLst>
            <pc:docMk/>
            <pc:sldMk cId="49170818" sldId="490"/>
            <ac:spMk id="7203" creationId="{4E98B8B0-573C-43DD-85FE-31433D57070C}"/>
          </ac:spMkLst>
        </pc:spChg>
        <pc:spChg chg="add del">
          <ac:chgData name="Chris Twydell" userId="eb34a1a39597df10" providerId="LiveId" clId="{FE8D4781-CF8A-462E-801D-5F5CDB857E6B}" dt="2024-04-22T16:43:38.127" v="3266" actId="26606"/>
          <ac:spMkLst>
            <pc:docMk/>
            <pc:sldMk cId="49170818" sldId="490"/>
            <ac:spMk id="7204" creationId="{0ADDB668-2CA4-4D2B-9C34-3487CA330BA8}"/>
          </ac:spMkLst>
        </pc:spChg>
        <pc:spChg chg="add del">
          <ac:chgData name="Chris Twydell" userId="eb34a1a39597df10" providerId="LiveId" clId="{FE8D4781-CF8A-462E-801D-5F5CDB857E6B}" dt="2024-04-22T16:43:38.127" v="3266" actId="26606"/>
          <ac:spMkLst>
            <pc:docMk/>
            <pc:sldMk cId="49170818" sldId="490"/>
            <ac:spMk id="7205" creationId="{2568BC19-F052-4108-93E1-6A3D1DEC072F}"/>
          </ac:spMkLst>
        </pc:spChg>
        <pc:spChg chg="add del">
          <ac:chgData name="Chris Twydell" userId="eb34a1a39597df10" providerId="LiveId" clId="{FE8D4781-CF8A-462E-801D-5F5CDB857E6B}" dt="2024-04-22T16:43:38.127" v="3266" actId="26606"/>
          <ac:spMkLst>
            <pc:docMk/>
            <pc:sldMk cId="49170818" sldId="490"/>
            <ac:spMk id="7206" creationId="{D5FD337D-4D6B-4C8B-B6F5-121097E09881}"/>
          </ac:spMkLst>
        </pc:spChg>
        <pc:spChg chg="add del">
          <ac:chgData name="Chris Twydell" userId="eb34a1a39597df10" providerId="LiveId" clId="{FE8D4781-CF8A-462E-801D-5F5CDB857E6B}" dt="2024-04-22T16:43:39.451" v="3268" actId="26606"/>
          <ac:spMkLst>
            <pc:docMk/>
            <pc:sldMk cId="49170818" sldId="490"/>
            <ac:spMk id="7208" creationId="{3D7E4C9F-7EC2-4C52-9146-0E1435CC2D7C}"/>
          </ac:spMkLst>
        </pc:spChg>
        <pc:spChg chg="add del">
          <ac:chgData name="Chris Twydell" userId="eb34a1a39597df10" providerId="LiveId" clId="{FE8D4781-CF8A-462E-801D-5F5CDB857E6B}" dt="2024-04-22T16:43:39.451" v="3268" actId="26606"/>
          <ac:spMkLst>
            <pc:docMk/>
            <pc:sldMk cId="49170818" sldId="490"/>
            <ac:spMk id="7209" creationId="{E677BBB0-8A66-4619-B31B-5097655C5FF2}"/>
          </ac:spMkLst>
        </pc:spChg>
        <pc:spChg chg="add del">
          <ac:chgData name="Chris Twydell" userId="eb34a1a39597df10" providerId="LiveId" clId="{FE8D4781-CF8A-462E-801D-5F5CDB857E6B}" dt="2024-04-22T16:43:39.451" v="3268" actId="26606"/>
          <ac:spMkLst>
            <pc:docMk/>
            <pc:sldMk cId="49170818" sldId="490"/>
            <ac:spMk id="7210" creationId="{FB56C437-7CF8-4D2B-8C62-6F9CEA5611FA}"/>
          </ac:spMkLst>
        </pc:spChg>
        <pc:spChg chg="add del">
          <ac:chgData name="Chris Twydell" userId="eb34a1a39597df10" providerId="LiveId" clId="{FE8D4781-CF8A-462E-801D-5F5CDB857E6B}" dt="2024-04-22T16:43:39.451" v="3268" actId="26606"/>
          <ac:spMkLst>
            <pc:docMk/>
            <pc:sldMk cId="49170818" sldId="490"/>
            <ac:spMk id="7211" creationId="{288F414E-1A16-495F-8EF5-F55A4207EE48}"/>
          </ac:spMkLst>
        </pc:spChg>
        <pc:spChg chg="add del">
          <ac:chgData name="Chris Twydell" userId="eb34a1a39597df10" providerId="LiveId" clId="{FE8D4781-CF8A-462E-801D-5F5CDB857E6B}" dt="2024-04-22T16:43:47.369" v="3270" actId="26606"/>
          <ac:spMkLst>
            <pc:docMk/>
            <pc:sldMk cId="49170818" sldId="490"/>
            <ac:spMk id="7213" creationId="{0D7B6173-1D58-48E2-83CF-37350F315F75}"/>
          </ac:spMkLst>
        </pc:spChg>
        <pc:spChg chg="add del">
          <ac:chgData name="Chris Twydell" userId="eb34a1a39597df10" providerId="LiveId" clId="{FE8D4781-CF8A-462E-801D-5F5CDB857E6B}" dt="2024-04-22T16:43:47.369" v="3270" actId="26606"/>
          <ac:spMkLst>
            <pc:docMk/>
            <pc:sldMk cId="49170818" sldId="490"/>
            <ac:spMk id="7214" creationId="{2F36CA75-CFBF-4844-B719-8FE9EBADA9AF}"/>
          </ac:spMkLst>
        </pc:spChg>
        <pc:spChg chg="add del">
          <ac:chgData name="Chris Twydell" userId="eb34a1a39597df10" providerId="LiveId" clId="{FE8D4781-CF8A-462E-801D-5F5CDB857E6B}" dt="2024-04-22T16:43:47.369" v="3270" actId="26606"/>
          <ac:spMkLst>
            <pc:docMk/>
            <pc:sldMk cId="49170818" sldId="490"/>
            <ac:spMk id="7215" creationId="{3D4A84B9-E564-4DD0-97F8-DBF1C460C28A}"/>
          </ac:spMkLst>
        </pc:spChg>
        <pc:spChg chg="add del">
          <ac:chgData name="Chris Twydell" userId="eb34a1a39597df10" providerId="LiveId" clId="{FE8D4781-CF8A-462E-801D-5F5CDB857E6B}" dt="2024-04-22T16:43:47.369" v="3270" actId="26606"/>
          <ac:spMkLst>
            <pc:docMk/>
            <pc:sldMk cId="49170818" sldId="490"/>
            <ac:spMk id="7217" creationId="{102382E0-0A09-46AE-B955-B911CAFE7F00}"/>
          </ac:spMkLst>
        </pc:spChg>
        <pc:spChg chg="add del">
          <ac:chgData name="Chris Twydell" userId="eb34a1a39597df10" providerId="LiveId" clId="{FE8D4781-CF8A-462E-801D-5F5CDB857E6B}" dt="2024-04-22T16:43:47.369" v="3270" actId="26606"/>
          <ac:spMkLst>
            <pc:docMk/>
            <pc:sldMk cId="49170818" sldId="490"/>
            <ac:spMk id="7218" creationId="{7DE75D4A-0965-4973-BE75-DECCAC9A9614}"/>
          </ac:spMkLst>
        </pc:spChg>
        <pc:spChg chg="add del">
          <ac:chgData name="Chris Twydell" userId="eb34a1a39597df10" providerId="LiveId" clId="{FE8D4781-CF8A-462E-801D-5F5CDB857E6B}" dt="2024-04-22T16:43:55.463" v="3275" actId="26606"/>
          <ac:spMkLst>
            <pc:docMk/>
            <pc:sldMk cId="49170818" sldId="490"/>
            <ac:spMk id="7222" creationId="{2DAA6C16-BF9B-4A3E-BC70-EE6015D4F967}"/>
          </ac:spMkLst>
        </pc:spChg>
        <pc:spChg chg="add del">
          <ac:chgData name="Chris Twydell" userId="eb34a1a39597df10" providerId="LiveId" clId="{FE8D4781-CF8A-462E-801D-5F5CDB857E6B}" dt="2024-04-22T16:47:21.287" v="3317" actId="26606"/>
          <ac:spMkLst>
            <pc:docMk/>
            <pc:sldMk cId="49170818" sldId="490"/>
            <ac:spMk id="7353" creationId="{5A0118C5-4F8D-4CF4-BADD-53FEACC6C42A}"/>
          </ac:spMkLst>
        </pc:spChg>
        <pc:spChg chg="add del">
          <ac:chgData name="Chris Twydell" userId="eb34a1a39597df10" providerId="LiveId" clId="{FE8D4781-CF8A-462E-801D-5F5CDB857E6B}" dt="2024-04-22T16:47:21.287" v="3317" actId="26606"/>
          <ac:spMkLst>
            <pc:docMk/>
            <pc:sldMk cId="49170818" sldId="490"/>
            <ac:spMk id="7354" creationId="{FFFEB18F-F81F-4CED-BE64-EB888A77C3B8}"/>
          </ac:spMkLst>
        </pc:spChg>
        <pc:grpChg chg="add del">
          <ac:chgData name="Chris Twydell" userId="eb34a1a39597df10" providerId="LiveId" clId="{FE8D4781-CF8A-462E-801D-5F5CDB857E6B}" dt="2024-04-22T16:43:55.463" v="3275" actId="26606"/>
          <ac:grpSpMkLst>
            <pc:docMk/>
            <pc:sldMk cId="49170818" sldId="490"/>
            <ac:grpSpMk id="7223" creationId="{31655B4F-4050-4B1F-82A8-180E74CF9C54}"/>
          </ac:grpSpMkLst>
        </pc:grpChg>
        <pc:grpChg chg="add del">
          <ac:chgData name="Chris Twydell" userId="eb34a1a39597df10" providerId="LiveId" clId="{FE8D4781-CF8A-462E-801D-5F5CDB857E6B}" dt="2024-04-22T16:47:21.287" v="3317" actId="26606"/>
          <ac:grpSpMkLst>
            <pc:docMk/>
            <pc:sldMk cId="49170818" sldId="490"/>
            <ac:grpSpMk id="7355" creationId="{00E015F5-1A99-4E40-BC3D-7707802996B5}"/>
          </ac:grpSpMkLst>
        </pc:grpChg>
        <pc:grpChg chg="add del">
          <ac:chgData name="Chris Twydell" userId="eb34a1a39597df10" providerId="LiveId" clId="{FE8D4781-CF8A-462E-801D-5F5CDB857E6B}" dt="2024-04-22T16:47:21.287" v="3317" actId="26606"/>
          <ac:grpSpMkLst>
            <pc:docMk/>
            <pc:sldMk cId="49170818" sldId="490"/>
            <ac:grpSpMk id="7357" creationId="{5468B3A9-705E-43C3-A742-0619B0D8F2EE}"/>
          </ac:grpSpMkLst>
        </pc:grpChg>
        <pc:picChg chg="add del mod">
          <ac:chgData name="Chris Twydell" userId="eb34a1a39597df10" providerId="LiveId" clId="{FE8D4781-CF8A-462E-801D-5F5CDB857E6B}" dt="2024-04-18T05:08:00.463" v="166" actId="478"/>
          <ac:picMkLst>
            <pc:docMk/>
            <pc:sldMk cId="49170818" sldId="490"/>
            <ac:picMk id="3" creationId="{F8BCB36E-20A3-5896-824B-16007EB5BA6E}"/>
          </ac:picMkLst>
        </pc:picChg>
        <pc:picChg chg="add del mod">
          <ac:chgData name="Chris Twydell" userId="eb34a1a39597df10" providerId="LiveId" clId="{FE8D4781-CF8A-462E-801D-5F5CDB857E6B}" dt="2024-04-18T05:11:35.156" v="271" actId="478"/>
          <ac:picMkLst>
            <pc:docMk/>
            <pc:sldMk cId="49170818" sldId="490"/>
            <ac:picMk id="5" creationId="{460C9C4F-2547-8766-D45B-C6F5853FA5A0}"/>
          </ac:picMkLst>
        </pc:picChg>
        <pc:picChg chg="add mod ord">
          <ac:chgData name="Chris Twydell" userId="eb34a1a39597df10" providerId="LiveId" clId="{FE8D4781-CF8A-462E-801D-5F5CDB857E6B}" dt="2024-04-22T16:50:40.512" v="3335" actId="26606"/>
          <ac:picMkLst>
            <pc:docMk/>
            <pc:sldMk cId="49170818" sldId="490"/>
            <ac:picMk id="8" creationId="{E92EE56B-14CB-E127-3702-182EAC79EBE7}"/>
          </ac:picMkLst>
        </pc:picChg>
        <pc:picChg chg="add del mod">
          <ac:chgData name="Chris Twydell" userId="eb34a1a39597df10" providerId="LiveId" clId="{FE8D4781-CF8A-462E-801D-5F5CDB857E6B}" dt="2024-04-18T05:13:03.010" v="290" actId="478"/>
          <ac:picMkLst>
            <pc:docMk/>
            <pc:sldMk cId="49170818" sldId="490"/>
            <ac:picMk id="10" creationId="{188657A4-3E2C-CABE-3072-B681EE81EE02}"/>
          </ac:picMkLst>
        </pc:picChg>
        <pc:picChg chg="add mod ord">
          <ac:chgData name="Chris Twydell" userId="eb34a1a39597df10" providerId="LiveId" clId="{FE8D4781-CF8A-462E-801D-5F5CDB857E6B}" dt="2024-04-22T16:50:40.512" v="3335" actId="26606"/>
          <ac:picMkLst>
            <pc:docMk/>
            <pc:sldMk cId="49170818" sldId="490"/>
            <ac:picMk id="12" creationId="{A22F6A56-A249-7A94-22DC-8C3401F0B420}"/>
          </ac:picMkLst>
        </pc:picChg>
        <pc:picChg chg="add mod ord">
          <ac:chgData name="Chris Twydell" userId="eb34a1a39597df10" providerId="LiveId" clId="{FE8D4781-CF8A-462E-801D-5F5CDB857E6B}" dt="2024-04-22T16:50:40.512" v="3335" actId="26606"/>
          <ac:picMkLst>
            <pc:docMk/>
            <pc:sldMk cId="49170818" sldId="490"/>
            <ac:picMk id="14" creationId="{36A8AB45-0911-E5BD-5E06-ECB2B64DBC2F}"/>
          </ac:picMkLst>
        </pc:picChg>
        <pc:picChg chg="mod ord">
          <ac:chgData name="Chris Twydell" userId="eb34a1a39597df10" providerId="LiveId" clId="{FE8D4781-CF8A-462E-801D-5F5CDB857E6B}" dt="2024-04-22T16:50:40.512" v="3335" actId="26606"/>
          <ac:picMkLst>
            <pc:docMk/>
            <pc:sldMk cId="49170818" sldId="490"/>
            <ac:picMk id="7170" creationId="{498ABFD7-7F6B-A52B-ED2F-6AA27C800B81}"/>
          </ac:picMkLst>
        </pc:picChg>
        <pc:picChg chg="add del">
          <ac:chgData name="Chris Twydell" userId="eb34a1a39597df10" providerId="LiveId" clId="{FE8D4781-CF8A-462E-801D-5F5CDB857E6B}" dt="2024-04-22T16:49:48.089" v="3329" actId="26606"/>
          <ac:picMkLst>
            <pc:docMk/>
            <pc:sldMk cId="49170818" sldId="490"/>
            <ac:picMk id="7176" creationId="{4A599609-F5C2-4A0B-A992-913F814A631A}"/>
          </ac:picMkLst>
        </pc:picChg>
        <pc:picChg chg="add del">
          <ac:chgData name="Chris Twydell" userId="eb34a1a39597df10" providerId="LiveId" clId="{FE8D4781-CF8A-462E-801D-5F5CDB857E6B}" dt="2024-04-22T16:43:18.721" v="3258" actId="26606"/>
          <ac:picMkLst>
            <pc:docMk/>
            <pc:sldMk cId="49170818" sldId="490"/>
            <ac:picMk id="7181" creationId="{4A599609-F5C2-4A0B-A992-913F814A631A}"/>
          </ac:picMkLst>
        </pc:picChg>
        <pc:picChg chg="add del">
          <ac:chgData name="Chris Twydell" userId="eb34a1a39597df10" providerId="LiveId" clId="{FE8D4781-CF8A-462E-801D-5F5CDB857E6B}" dt="2024-04-22T16:43:47.369" v="3270" actId="26606"/>
          <ac:picMkLst>
            <pc:docMk/>
            <pc:sldMk cId="49170818" sldId="490"/>
            <ac:picMk id="7216" creationId="{4A599609-F5C2-4A0B-A992-913F814A631A}"/>
          </ac:picMkLst>
        </pc:picChg>
        <pc:cxnChg chg="add del">
          <ac:chgData name="Chris Twydell" userId="eb34a1a39597df10" providerId="LiveId" clId="{FE8D4781-CF8A-462E-801D-5F5CDB857E6B}" dt="2024-04-22T16:43:51.382" v="3272" actId="26606"/>
          <ac:cxnSpMkLst>
            <pc:docMk/>
            <pc:sldMk cId="49170818" sldId="490"/>
            <ac:cxnSpMk id="7220" creationId="{1503BFE4-729B-D9D0-C17B-501E6AF1127A}"/>
          </ac:cxnSpMkLst>
        </pc:cxnChg>
      </pc:sldChg>
      <pc:sldChg chg="del">
        <pc:chgData name="Chris Twydell" userId="eb34a1a39597df10" providerId="LiveId" clId="{FE8D4781-CF8A-462E-801D-5F5CDB857E6B}" dt="2024-04-18T05:17:41.951" v="332" actId="47"/>
        <pc:sldMkLst>
          <pc:docMk/>
          <pc:sldMk cId="2645208872" sldId="501"/>
        </pc:sldMkLst>
      </pc:sldChg>
      <pc:sldChg chg="del ord">
        <pc:chgData name="Chris Twydell" userId="eb34a1a39597df10" providerId="LiveId" clId="{FE8D4781-CF8A-462E-801D-5F5CDB857E6B}" dt="2024-04-19T13:43:41.645" v="454" actId="47"/>
        <pc:sldMkLst>
          <pc:docMk/>
          <pc:sldMk cId="853685803" sldId="502"/>
        </pc:sldMkLst>
      </pc:sldChg>
      <pc:sldChg chg="addSp delSp modSp mod ord setBg">
        <pc:chgData name="Chris Twydell" userId="eb34a1a39597df10" providerId="LiveId" clId="{FE8D4781-CF8A-462E-801D-5F5CDB857E6B}" dt="2024-04-22T17:13:54.154" v="3464" actId="208"/>
        <pc:sldMkLst>
          <pc:docMk/>
          <pc:sldMk cId="2658371720" sldId="504"/>
        </pc:sldMkLst>
        <pc:spChg chg="add del mod">
          <ac:chgData name="Chris Twydell" userId="eb34a1a39597df10" providerId="LiveId" clId="{FE8D4781-CF8A-462E-801D-5F5CDB857E6B}" dt="2024-04-19T13:36:51.916" v="407"/>
          <ac:spMkLst>
            <pc:docMk/>
            <pc:sldMk cId="2658371720" sldId="504"/>
            <ac:spMk id="2" creationId="{2F9C9889-F04A-AA1D-3748-C8ADF0FA32CF}"/>
          </ac:spMkLst>
        </pc:spChg>
        <pc:spChg chg="add mod">
          <ac:chgData name="Chris Twydell" userId="eb34a1a39597df10" providerId="LiveId" clId="{FE8D4781-CF8A-462E-801D-5F5CDB857E6B}" dt="2024-04-22T17:13:54.154" v="3464" actId="208"/>
          <ac:spMkLst>
            <pc:docMk/>
            <pc:sldMk cId="2658371720" sldId="504"/>
            <ac:spMk id="3" creationId="{09E01635-06E6-DDE7-818F-FE8D17161BA3}"/>
          </ac:spMkLst>
        </pc:spChg>
        <pc:picChg chg="add del mod">
          <ac:chgData name="Chris Twydell" userId="eb34a1a39597df10" providerId="LiveId" clId="{FE8D4781-CF8A-462E-801D-5F5CDB857E6B}" dt="2024-04-22T15:29:44.443" v="3187" actId="478"/>
          <ac:picMkLst>
            <pc:docMk/>
            <pc:sldMk cId="2658371720" sldId="504"/>
            <ac:picMk id="4" creationId="{9DEA5DF9-3F5E-C06E-F79B-C28A23513CDF}"/>
          </ac:picMkLst>
        </pc:picChg>
        <pc:picChg chg="mod">
          <ac:chgData name="Chris Twydell" userId="eb34a1a39597df10" providerId="LiveId" clId="{FE8D4781-CF8A-462E-801D-5F5CDB857E6B}" dt="2024-04-22T16:51:25.392" v="3337" actId="26606"/>
          <ac:picMkLst>
            <pc:docMk/>
            <pc:sldMk cId="2658371720" sldId="504"/>
            <ac:picMk id="12290" creationId="{739B8611-6A25-B1BB-8544-EF3330237C0D}"/>
          </ac:picMkLst>
        </pc:picChg>
      </pc:sldChg>
      <pc:sldChg chg="del">
        <pc:chgData name="Chris Twydell" userId="eb34a1a39597df10" providerId="LiveId" clId="{FE8D4781-CF8A-462E-801D-5F5CDB857E6B}" dt="2024-04-19T13:40:14.111" v="432" actId="47"/>
        <pc:sldMkLst>
          <pc:docMk/>
          <pc:sldMk cId="2934389732" sldId="505"/>
        </pc:sldMkLst>
      </pc:sldChg>
      <pc:sldChg chg="del">
        <pc:chgData name="Chris Twydell" userId="eb34a1a39597df10" providerId="LiveId" clId="{FE8D4781-CF8A-462E-801D-5F5CDB857E6B}" dt="2024-04-18T05:18:38.049" v="341" actId="47"/>
        <pc:sldMkLst>
          <pc:docMk/>
          <pc:sldMk cId="373839208" sldId="507"/>
        </pc:sldMkLst>
      </pc:sldChg>
      <pc:sldChg chg="del">
        <pc:chgData name="Chris Twydell" userId="eb34a1a39597df10" providerId="LiveId" clId="{FE8D4781-CF8A-462E-801D-5F5CDB857E6B}" dt="2024-04-18T05:18:39.672" v="342" actId="47"/>
        <pc:sldMkLst>
          <pc:docMk/>
          <pc:sldMk cId="1024564860" sldId="508"/>
        </pc:sldMkLst>
      </pc:sldChg>
      <pc:sldChg chg="del">
        <pc:chgData name="Chris Twydell" userId="eb34a1a39597df10" providerId="LiveId" clId="{FE8D4781-CF8A-462E-801D-5F5CDB857E6B}" dt="2024-04-18T05:18:40.936" v="343" actId="47"/>
        <pc:sldMkLst>
          <pc:docMk/>
          <pc:sldMk cId="932692408" sldId="509"/>
        </pc:sldMkLst>
      </pc:sldChg>
      <pc:sldChg chg="addSp delSp modSp mod ord">
        <pc:chgData name="Chris Twydell" userId="eb34a1a39597df10" providerId="LiveId" clId="{FE8D4781-CF8A-462E-801D-5F5CDB857E6B}" dt="2024-04-22T17:13:10.226" v="3460" actId="20577"/>
        <pc:sldMkLst>
          <pc:docMk/>
          <pc:sldMk cId="1025859249" sldId="510"/>
        </pc:sldMkLst>
        <pc:spChg chg="add del mod">
          <ac:chgData name="Chris Twydell" userId="eb34a1a39597df10" providerId="LiveId" clId="{FE8D4781-CF8A-462E-801D-5F5CDB857E6B}" dt="2024-04-22T17:07:31.848" v="3393"/>
          <ac:spMkLst>
            <pc:docMk/>
            <pc:sldMk cId="1025859249" sldId="510"/>
            <ac:spMk id="3" creationId="{8D325E8F-1EC3-78DF-A3D8-4D11DD2A02E6}"/>
          </ac:spMkLst>
        </pc:spChg>
        <pc:spChg chg="add mod">
          <ac:chgData name="Chris Twydell" userId="eb34a1a39597df10" providerId="LiveId" clId="{FE8D4781-CF8A-462E-801D-5F5CDB857E6B}" dt="2024-04-22T17:12:56.234" v="3453" actId="6549"/>
          <ac:spMkLst>
            <pc:docMk/>
            <pc:sldMk cId="1025859249" sldId="510"/>
            <ac:spMk id="4" creationId="{34485185-985B-058A-535D-D5B15978498E}"/>
          </ac:spMkLst>
        </pc:spChg>
        <pc:spChg chg="add mod">
          <ac:chgData name="Chris Twydell" userId="eb34a1a39597df10" providerId="LiveId" clId="{FE8D4781-CF8A-462E-801D-5F5CDB857E6B}" dt="2024-04-22T17:13:10.226" v="3460" actId="20577"/>
          <ac:spMkLst>
            <pc:docMk/>
            <pc:sldMk cId="1025859249" sldId="510"/>
            <ac:spMk id="5" creationId="{62557288-B875-7F6F-CDAD-2C519D22F89D}"/>
          </ac:spMkLst>
        </pc:spChg>
        <pc:graphicFrameChg chg="add mod modGraphic">
          <ac:chgData name="Chris Twydell" userId="eb34a1a39597df10" providerId="LiveId" clId="{FE8D4781-CF8A-462E-801D-5F5CDB857E6B}" dt="2024-04-22T17:12:46.247" v="3450" actId="255"/>
          <ac:graphicFrameMkLst>
            <pc:docMk/>
            <pc:sldMk cId="1025859249" sldId="510"/>
            <ac:graphicFrameMk id="2" creationId="{99A6E0B1-11E0-C112-091A-004A72FE444D}"/>
          </ac:graphicFrameMkLst>
        </pc:graphicFrameChg>
      </pc:sldChg>
      <pc:sldChg chg="del">
        <pc:chgData name="Chris Twydell" userId="eb34a1a39597df10" providerId="LiveId" clId="{FE8D4781-CF8A-462E-801D-5F5CDB857E6B}" dt="2024-04-18T05:18:42.508" v="344" actId="47"/>
        <pc:sldMkLst>
          <pc:docMk/>
          <pc:sldMk cId="2370177104" sldId="511"/>
        </pc:sldMkLst>
      </pc:sldChg>
      <pc:sldChg chg="del ord">
        <pc:chgData name="Chris Twydell" userId="eb34a1a39597df10" providerId="LiveId" clId="{FE8D4781-CF8A-462E-801D-5F5CDB857E6B}" dt="2024-04-22T16:53:27.932" v="3343" actId="47"/>
        <pc:sldMkLst>
          <pc:docMk/>
          <pc:sldMk cId="349663256" sldId="512"/>
        </pc:sldMkLst>
      </pc:sldChg>
      <pc:sldChg chg="del">
        <pc:chgData name="Chris Twydell" userId="eb34a1a39597df10" providerId="LiveId" clId="{FE8D4781-CF8A-462E-801D-5F5CDB857E6B}" dt="2024-04-18T05:18:48.103" v="345" actId="47"/>
        <pc:sldMkLst>
          <pc:docMk/>
          <pc:sldMk cId="594404399" sldId="513"/>
        </pc:sldMkLst>
      </pc:sldChg>
      <pc:sldChg chg="del">
        <pc:chgData name="Chris Twydell" userId="eb34a1a39597df10" providerId="LiveId" clId="{FE8D4781-CF8A-462E-801D-5F5CDB857E6B}" dt="2024-04-19T13:42:52.725" v="446" actId="47"/>
        <pc:sldMkLst>
          <pc:docMk/>
          <pc:sldMk cId="3487555108" sldId="514"/>
        </pc:sldMkLst>
      </pc:sldChg>
      <pc:sldChg chg="del">
        <pc:chgData name="Chris Twydell" userId="eb34a1a39597df10" providerId="LiveId" clId="{FE8D4781-CF8A-462E-801D-5F5CDB857E6B}" dt="2024-04-19T13:42:59.682" v="447" actId="47"/>
        <pc:sldMkLst>
          <pc:docMk/>
          <pc:sldMk cId="3366545139" sldId="515"/>
        </pc:sldMkLst>
      </pc:sldChg>
      <pc:sldChg chg="del">
        <pc:chgData name="Chris Twydell" userId="eb34a1a39597df10" providerId="LiveId" clId="{FE8D4781-CF8A-462E-801D-5F5CDB857E6B}" dt="2024-04-18T05:18:58.395" v="346" actId="47"/>
        <pc:sldMkLst>
          <pc:docMk/>
          <pc:sldMk cId="3205200332" sldId="516"/>
        </pc:sldMkLst>
      </pc:sldChg>
      <pc:sldChg chg="del">
        <pc:chgData name="Chris Twydell" userId="eb34a1a39597df10" providerId="LiveId" clId="{FE8D4781-CF8A-462E-801D-5F5CDB857E6B}" dt="2024-04-19T13:39:56.123" v="428" actId="47"/>
        <pc:sldMkLst>
          <pc:docMk/>
          <pc:sldMk cId="2040744943" sldId="517"/>
        </pc:sldMkLst>
      </pc:sldChg>
      <pc:sldChg chg="del">
        <pc:chgData name="Chris Twydell" userId="eb34a1a39597df10" providerId="LiveId" clId="{FE8D4781-CF8A-462E-801D-5F5CDB857E6B}" dt="2024-04-18T04:48:04.202" v="22" actId="47"/>
        <pc:sldMkLst>
          <pc:docMk/>
          <pc:sldMk cId="499655732" sldId="518"/>
        </pc:sldMkLst>
      </pc:sldChg>
      <pc:sldChg chg="addSp modSp new del mod">
        <pc:chgData name="Chris Twydell" userId="eb34a1a39597df10" providerId="LiveId" clId="{FE8D4781-CF8A-462E-801D-5F5CDB857E6B}" dt="2024-04-22T16:41:41.110" v="3253" actId="47"/>
        <pc:sldMkLst>
          <pc:docMk/>
          <pc:sldMk cId="3530986898" sldId="518"/>
        </pc:sldMkLst>
        <pc:spChg chg="mod">
          <ac:chgData name="Chris Twydell" userId="eb34a1a39597df10" providerId="LiveId" clId="{FE8D4781-CF8A-462E-801D-5F5CDB857E6B}" dt="2024-04-22T06:41:59.765" v="3154" actId="14100"/>
          <ac:spMkLst>
            <pc:docMk/>
            <pc:sldMk cId="3530986898" sldId="518"/>
            <ac:spMk id="2" creationId="{F317374C-BE60-B3DF-3B8C-85619339CCA6}"/>
          </ac:spMkLst>
        </pc:spChg>
        <pc:spChg chg="mod">
          <ac:chgData name="Chris Twydell" userId="eb34a1a39597df10" providerId="LiveId" clId="{FE8D4781-CF8A-462E-801D-5F5CDB857E6B}" dt="2024-04-21T07:51:49.128" v="2343" actId="6549"/>
          <ac:spMkLst>
            <pc:docMk/>
            <pc:sldMk cId="3530986898" sldId="518"/>
            <ac:spMk id="3" creationId="{2DC8E9FC-52F2-246F-83A6-88AD7C4BD75D}"/>
          </ac:spMkLst>
        </pc:spChg>
        <pc:picChg chg="add mod">
          <ac:chgData name="Chris Twydell" userId="eb34a1a39597df10" providerId="LiveId" clId="{FE8D4781-CF8A-462E-801D-5F5CDB857E6B}" dt="2024-04-18T04:55:15.019" v="69" actId="1076"/>
          <ac:picMkLst>
            <pc:docMk/>
            <pc:sldMk cId="3530986898" sldId="518"/>
            <ac:picMk id="2050" creationId="{FC5245BF-F286-8B4F-BA82-3423CC2D1FA8}"/>
          </ac:picMkLst>
        </pc:picChg>
      </pc:sldChg>
      <pc:sldChg chg="addSp delSp modSp new mod ord setBg setClrOvrMap">
        <pc:chgData name="Chris Twydell" userId="eb34a1a39597df10" providerId="LiveId" clId="{FE8D4781-CF8A-462E-801D-5F5CDB857E6B}" dt="2024-04-22T16:54:29.321" v="3352" actId="26606"/>
        <pc:sldMkLst>
          <pc:docMk/>
          <pc:sldMk cId="999950367" sldId="519"/>
        </pc:sldMkLst>
        <pc:spChg chg="del">
          <ac:chgData name="Chris Twydell" userId="eb34a1a39597df10" providerId="LiveId" clId="{FE8D4781-CF8A-462E-801D-5F5CDB857E6B}" dt="2024-04-19T13:52:05.909" v="1123" actId="478"/>
          <ac:spMkLst>
            <pc:docMk/>
            <pc:sldMk cId="999950367" sldId="519"/>
            <ac:spMk id="2" creationId="{5D49F370-03E2-6DB3-264E-9980BC0B3A85}"/>
          </ac:spMkLst>
        </pc:spChg>
        <pc:spChg chg="add del mod">
          <ac:chgData name="Chris Twydell" userId="eb34a1a39597df10" providerId="LiveId" clId="{FE8D4781-CF8A-462E-801D-5F5CDB857E6B}" dt="2024-04-22T16:54:29.321" v="3352" actId="26606"/>
          <ac:spMkLst>
            <pc:docMk/>
            <pc:sldMk cId="999950367" sldId="519"/>
            <ac:spMk id="3" creationId="{536AAB40-AFDE-9F58-9525-589CF696EFED}"/>
          </ac:spMkLst>
        </pc:spChg>
        <pc:spChg chg="add del">
          <ac:chgData name="Chris Twydell" userId="eb34a1a39597df10" providerId="LiveId" clId="{FE8D4781-CF8A-462E-801D-5F5CDB857E6B}" dt="2024-04-22T16:54:29.321" v="3352" actId="26606"/>
          <ac:spMkLst>
            <pc:docMk/>
            <pc:sldMk cId="999950367" sldId="519"/>
            <ac:spMk id="10" creationId="{9228552E-C8B1-4A80-8448-0787CE0FC704}"/>
          </ac:spMkLst>
        </pc:spChg>
        <pc:graphicFrameChg chg="add del mod">
          <ac:chgData name="Chris Twydell" userId="eb34a1a39597df10" providerId="LiveId" clId="{FE8D4781-CF8A-462E-801D-5F5CDB857E6B}" dt="2024-04-22T16:54:29.321" v="3352" actId="26606"/>
          <ac:graphicFrameMkLst>
            <pc:docMk/>
            <pc:sldMk cId="999950367" sldId="519"/>
            <ac:graphicFrameMk id="5" creationId="{20A5DD3F-D9CC-A566-9AC1-869FDDAB7255}"/>
          </ac:graphicFrameMkLst>
        </pc:graphicFrameChg>
        <pc:picChg chg="add del">
          <ac:chgData name="Chris Twydell" userId="eb34a1a39597df10" providerId="LiveId" clId="{FE8D4781-CF8A-462E-801D-5F5CDB857E6B}" dt="2024-04-22T16:54:29.321" v="3352" actId="26606"/>
          <ac:picMkLst>
            <pc:docMk/>
            <pc:sldMk cId="999950367" sldId="519"/>
            <ac:picMk id="6" creationId="{EB01ECE2-A3DC-D5FF-A941-9FB9BC42EECF}"/>
          </ac:picMkLst>
        </pc:picChg>
      </pc:sldChg>
      <pc:sldChg chg="modSp mod">
        <pc:chgData name="Chris Twydell" userId="eb34a1a39597df10" providerId="LiveId" clId="{FE8D4781-CF8A-462E-801D-5F5CDB857E6B}" dt="2024-04-21T07:48:27.535" v="2327" actId="1076"/>
        <pc:sldMkLst>
          <pc:docMk/>
          <pc:sldMk cId="1297604516" sldId="520"/>
        </pc:sldMkLst>
        <pc:picChg chg="mod">
          <ac:chgData name="Chris Twydell" userId="eb34a1a39597df10" providerId="LiveId" clId="{FE8D4781-CF8A-462E-801D-5F5CDB857E6B}" dt="2024-04-21T07:48:27.535" v="2327" actId="1076"/>
          <ac:picMkLst>
            <pc:docMk/>
            <pc:sldMk cId="1297604516" sldId="520"/>
            <ac:picMk id="6" creationId="{85C671A2-8C2A-4932-8095-DEFB5D8A223E}"/>
          </ac:picMkLst>
        </pc:picChg>
      </pc:sldChg>
      <pc:sldChg chg="addSp delSp modSp new mod ord">
        <pc:chgData name="Chris Twydell" userId="eb34a1a39597df10" providerId="LiveId" clId="{FE8D4781-CF8A-462E-801D-5F5CDB857E6B}" dt="2024-04-22T16:52:33.143" v="3340" actId="14100"/>
        <pc:sldMkLst>
          <pc:docMk/>
          <pc:sldMk cId="3428453122" sldId="521"/>
        </pc:sldMkLst>
        <pc:spChg chg="add mod">
          <ac:chgData name="Chris Twydell" userId="eb34a1a39597df10" providerId="LiveId" clId="{FE8D4781-CF8A-462E-801D-5F5CDB857E6B}" dt="2024-04-22T06:48:07.340" v="3179" actId="20577"/>
          <ac:spMkLst>
            <pc:docMk/>
            <pc:sldMk cId="3428453122" sldId="521"/>
            <ac:spMk id="4" creationId="{DC7524C7-0748-2F14-A58A-E68D3654D2E9}"/>
          </ac:spMkLst>
        </pc:spChg>
        <pc:spChg chg="add mod">
          <ac:chgData name="Chris Twydell" userId="eb34a1a39597df10" providerId="LiveId" clId="{FE8D4781-CF8A-462E-801D-5F5CDB857E6B}" dt="2024-04-21T12:03:30.520" v="2682"/>
          <ac:spMkLst>
            <pc:docMk/>
            <pc:sldMk cId="3428453122" sldId="521"/>
            <ac:spMk id="13" creationId="{7208EFAB-87B0-6945-0B3E-F62CCDDD800F}"/>
          </ac:spMkLst>
        </pc:spChg>
        <pc:graphicFrameChg chg="add mod">
          <ac:chgData name="Chris Twydell" userId="eb34a1a39597df10" providerId="LiveId" clId="{FE8D4781-CF8A-462E-801D-5F5CDB857E6B}" dt="2024-04-21T08:19:11.168" v="2349"/>
          <ac:graphicFrameMkLst>
            <pc:docMk/>
            <pc:sldMk cId="3428453122" sldId="521"/>
            <ac:graphicFrameMk id="2" creationId="{EA2AF696-98AB-FBDB-60C6-2178E7ADA1B2}"/>
          </ac:graphicFrameMkLst>
        </pc:graphicFrameChg>
        <pc:graphicFrameChg chg="add mod modGraphic">
          <ac:chgData name="Chris Twydell" userId="eb34a1a39597df10" providerId="LiveId" clId="{FE8D4781-CF8A-462E-801D-5F5CDB857E6B}" dt="2024-04-21T12:03:30.520" v="2681" actId="1076"/>
          <ac:graphicFrameMkLst>
            <pc:docMk/>
            <pc:sldMk cId="3428453122" sldId="521"/>
            <ac:graphicFrameMk id="12" creationId="{5039ADEC-15DC-317F-9944-1E098D7DEB1A}"/>
          </ac:graphicFrameMkLst>
        </pc:graphicFrameChg>
        <pc:picChg chg="add del mod">
          <ac:chgData name="Chris Twydell" userId="eb34a1a39597df10" providerId="LiveId" clId="{FE8D4781-CF8A-462E-801D-5F5CDB857E6B}" dt="2024-04-21T11:54:54.590" v="2635" actId="478"/>
          <ac:picMkLst>
            <pc:docMk/>
            <pc:sldMk cId="3428453122" sldId="521"/>
            <ac:picMk id="6" creationId="{EAAB556D-7467-1074-20C9-A9BDC6331B5B}"/>
          </ac:picMkLst>
        </pc:picChg>
        <pc:picChg chg="add del mod">
          <ac:chgData name="Chris Twydell" userId="eb34a1a39597df10" providerId="LiveId" clId="{FE8D4781-CF8A-462E-801D-5F5CDB857E6B}" dt="2024-04-21T11:56:14.004" v="2641" actId="478"/>
          <ac:picMkLst>
            <pc:docMk/>
            <pc:sldMk cId="3428453122" sldId="521"/>
            <ac:picMk id="8" creationId="{57D49404-DE1E-62D6-7FE8-2AC6BC70FD03}"/>
          </ac:picMkLst>
        </pc:picChg>
        <pc:picChg chg="add mod">
          <ac:chgData name="Chris Twydell" userId="eb34a1a39597df10" providerId="LiveId" clId="{FE8D4781-CF8A-462E-801D-5F5CDB857E6B}" dt="2024-04-21T11:57:32.210" v="2654" actId="1076"/>
          <ac:picMkLst>
            <pc:docMk/>
            <pc:sldMk cId="3428453122" sldId="521"/>
            <ac:picMk id="10" creationId="{A3EEB406-C7B5-ECD8-1B52-F0E2581CE3F7}"/>
          </ac:picMkLst>
        </pc:picChg>
        <pc:picChg chg="add del mod">
          <ac:chgData name="Chris Twydell" userId="eb34a1a39597df10" providerId="LiveId" clId="{FE8D4781-CF8A-462E-801D-5F5CDB857E6B}" dt="2024-04-21T12:02:18.974" v="2670" actId="478"/>
          <ac:picMkLst>
            <pc:docMk/>
            <pc:sldMk cId="3428453122" sldId="521"/>
            <ac:picMk id="11" creationId="{C395EA2B-2EB4-5410-BA67-D20516320301}"/>
          </ac:picMkLst>
        </pc:picChg>
        <pc:picChg chg="add mod">
          <ac:chgData name="Chris Twydell" userId="eb34a1a39597df10" providerId="LiveId" clId="{FE8D4781-CF8A-462E-801D-5F5CDB857E6B}" dt="2024-04-22T16:52:33.143" v="3340" actId="14100"/>
          <ac:picMkLst>
            <pc:docMk/>
            <pc:sldMk cId="3428453122" sldId="521"/>
            <ac:picMk id="14" creationId="{475C97EF-1A05-8FF2-6FCB-70A8126767C0}"/>
          </ac:picMkLst>
        </pc:picChg>
        <pc:picChg chg="add mod">
          <ac:chgData name="Chris Twydell" userId="eb34a1a39597df10" providerId="LiveId" clId="{FE8D4781-CF8A-462E-801D-5F5CDB857E6B}" dt="2024-04-21T12:03:30.520" v="2682"/>
          <ac:picMkLst>
            <pc:docMk/>
            <pc:sldMk cId="3428453122" sldId="521"/>
            <ac:picMk id="1025" creationId="{A042F13A-D7A3-C761-E3C6-459752C29811}"/>
          </ac:picMkLst>
        </pc:picChg>
      </pc:sldChg>
      <pc:sldChg chg="addSp delSp modSp new mod ord">
        <pc:chgData name="Chris Twydell" userId="eb34a1a39597df10" providerId="LiveId" clId="{FE8D4781-CF8A-462E-801D-5F5CDB857E6B}" dt="2024-04-22T17:11:19.098" v="3446" actId="6549"/>
        <pc:sldMkLst>
          <pc:docMk/>
          <pc:sldMk cId="2723204211" sldId="522"/>
        </pc:sldMkLst>
        <pc:spChg chg="add del mod">
          <ac:chgData name="Chris Twydell" userId="eb34a1a39597df10" providerId="LiveId" clId="{FE8D4781-CF8A-462E-801D-5F5CDB857E6B}" dt="2024-04-21T12:10:48.383" v="3064"/>
          <ac:spMkLst>
            <pc:docMk/>
            <pc:sldMk cId="2723204211" sldId="522"/>
            <ac:spMk id="2" creationId="{72B332AA-DE97-FC02-45A0-BCB439EDFCB4}"/>
          </ac:spMkLst>
        </pc:spChg>
        <pc:spChg chg="add mod">
          <ac:chgData name="Chris Twydell" userId="eb34a1a39597df10" providerId="LiveId" clId="{FE8D4781-CF8A-462E-801D-5F5CDB857E6B}" dt="2024-04-22T17:11:19.098" v="3446" actId="6549"/>
          <ac:spMkLst>
            <pc:docMk/>
            <pc:sldMk cId="2723204211" sldId="522"/>
            <ac:spMk id="3" creationId="{509A5F4D-C56D-7CCC-C570-7752B9E30CA1}"/>
          </ac:spMkLst>
        </pc:spChg>
      </pc:sldChg>
      <pc:sldChg chg="addSp modSp new del">
        <pc:chgData name="Chris Twydell" userId="eb34a1a39597df10" providerId="LiveId" clId="{FE8D4781-CF8A-462E-801D-5F5CDB857E6B}" dt="2024-04-22T15:36:31.146" v="3206" actId="47"/>
        <pc:sldMkLst>
          <pc:docMk/>
          <pc:sldMk cId="498410242" sldId="523"/>
        </pc:sldMkLst>
        <pc:picChg chg="add mod">
          <ac:chgData name="Chris Twydell" userId="eb34a1a39597df10" providerId="LiveId" clId="{FE8D4781-CF8A-462E-801D-5F5CDB857E6B}" dt="2024-04-22T15:36:11.525" v="3205" actId="14100"/>
          <ac:picMkLst>
            <pc:docMk/>
            <pc:sldMk cId="498410242" sldId="523"/>
            <ac:picMk id="2050" creationId="{DEF24497-B0E2-F019-680C-C5B344E5FC3B}"/>
          </ac:picMkLst>
        </pc:picChg>
      </pc:sldChg>
      <pc:sldChg chg="addSp modSp new del">
        <pc:chgData name="Chris Twydell" userId="eb34a1a39597df10" providerId="LiveId" clId="{FE8D4781-CF8A-462E-801D-5F5CDB857E6B}" dt="2024-04-22T15:34:58.484" v="3200" actId="47"/>
        <pc:sldMkLst>
          <pc:docMk/>
          <pc:sldMk cId="2393138205" sldId="523"/>
        </pc:sldMkLst>
        <pc:picChg chg="add mod">
          <ac:chgData name="Chris Twydell" userId="eb34a1a39597df10" providerId="LiveId" clId="{FE8D4781-CF8A-462E-801D-5F5CDB857E6B}" dt="2024-04-22T15:34:50.921" v="3199" actId="14100"/>
          <ac:picMkLst>
            <pc:docMk/>
            <pc:sldMk cId="2393138205" sldId="523"/>
            <ac:picMk id="1026" creationId="{BDC636C6-DA04-BB39-D50C-E30A9059871D}"/>
          </ac:picMkLst>
        </pc:picChg>
      </pc:sldChg>
      <pc:sldMasterChg chg="setBg modSldLayout">
        <pc:chgData name="Chris Twydell" userId="eb34a1a39597df10" providerId="LiveId" clId="{FE8D4781-CF8A-462E-801D-5F5CDB857E6B}" dt="2024-04-22T17:10:35.417" v="3437"/>
        <pc:sldMasterMkLst>
          <pc:docMk/>
          <pc:sldMasterMk cId="1761688937" sldId="2147483660"/>
        </pc:sldMasterMkLst>
        <pc:sldLayoutChg chg="setBg">
          <pc:chgData name="Chris Twydell" userId="eb34a1a39597df10" providerId="LiveId" clId="{FE8D4781-CF8A-462E-801D-5F5CDB857E6B}" dt="2024-04-22T17:10:35.417" v="3437"/>
          <pc:sldLayoutMkLst>
            <pc:docMk/>
            <pc:sldMasterMk cId="1761688937" sldId="2147483660"/>
            <pc:sldLayoutMk cId="2175329555" sldId="2147483661"/>
          </pc:sldLayoutMkLst>
        </pc:sldLayoutChg>
        <pc:sldLayoutChg chg="setBg">
          <pc:chgData name="Chris Twydell" userId="eb34a1a39597df10" providerId="LiveId" clId="{FE8D4781-CF8A-462E-801D-5F5CDB857E6B}" dt="2024-04-22T17:10:35.417" v="3437"/>
          <pc:sldLayoutMkLst>
            <pc:docMk/>
            <pc:sldMasterMk cId="1761688937" sldId="2147483660"/>
            <pc:sldLayoutMk cId="1923436932" sldId="2147483662"/>
          </pc:sldLayoutMkLst>
        </pc:sldLayoutChg>
        <pc:sldLayoutChg chg="setBg">
          <pc:chgData name="Chris Twydell" userId="eb34a1a39597df10" providerId="LiveId" clId="{FE8D4781-CF8A-462E-801D-5F5CDB857E6B}" dt="2024-04-22T17:10:35.417" v="3437"/>
          <pc:sldLayoutMkLst>
            <pc:docMk/>
            <pc:sldMasterMk cId="1761688937" sldId="2147483660"/>
            <pc:sldLayoutMk cId="1650549118" sldId="2147483663"/>
          </pc:sldLayoutMkLst>
        </pc:sldLayoutChg>
        <pc:sldLayoutChg chg="setBg">
          <pc:chgData name="Chris Twydell" userId="eb34a1a39597df10" providerId="LiveId" clId="{FE8D4781-CF8A-462E-801D-5F5CDB857E6B}" dt="2024-04-22T17:10:35.417" v="3437"/>
          <pc:sldLayoutMkLst>
            <pc:docMk/>
            <pc:sldMasterMk cId="1761688937" sldId="2147483660"/>
            <pc:sldLayoutMk cId="2322715225" sldId="2147483664"/>
          </pc:sldLayoutMkLst>
        </pc:sldLayoutChg>
        <pc:sldLayoutChg chg="setBg">
          <pc:chgData name="Chris Twydell" userId="eb34a1a39597df10" providerId="LiveId" clId="{FE8D4781-CF8A-462E-801D-5F5CDB857E6B}" dt="2024-04-22T17:10:35.417" v="3437"/>
          <pc:sldLayoutMkLst>
            <pc:docMk/>
            <pc:sldMasterMk cId="1761688937" sldId="2147483660"/>
            <pc:sldLayoutMk cId="1695234391" sldId="2147483665"/>
          </pc:sldLayoutMkLst>
        </pc:sldLayoutChg>
        <pc:sldLayoutChg chg="setBg">
          <pc:chgData name="Chris Twydell" userId="eb34a1a39597df10" providerId="LiveId" clId="{FE8D4781-CF8A-462E-801D-5F5CDB857E6B}" dt="2024-04-22T17:10:35.417" v="3437"/>
          <pc:sldLayoutMkLst>
            <pc:docMk/>
            <pc:sldMasterMk cId="1761688937" sldId="2147483660"/>
            <pc:sldLayoutMk cId="923525982" sldId="2147483666"/>
          </pc:sldLayoutMkLst>
        </pc:sldLayoutChg>
        <pc:sldLayoutChg chg="setBg">
          <pc:chgData name="Chris Twydell" userId="eb34a1a39597df10" providerId="LiveId" clId="{FE8D4781-CF8A-462E-801D-5F5CDB857E6B}" dt="2024-04-22T17:10:35.417" v="3437"/>
          <pc:sldLayoutMkLst>
            <pc:docMk/>
            <pc:sldMasterMk cId="1761688937" sldId="2147483660"/>
            <pc:sldLayoutMk cId="1014747135" sldId="2147483667"/>
          </pc:sldLayoutMkLst>
        </pc:sldLayoutChg>
        <pc:sldLayoutChg chg="setBg">
          <pc:chgData name="Chris Twydell" userId="eb34a1a39597df10" providerId="LiveId" clId="{FE8D4781-CF8A-462E-801D-5F5CDB857E6B}" dt="2024-04-22T17:10:35.417" v="3437"/>
          <pc:sldLayoutMkLst>
            <pc:docMk/>
            <pc:sldMasterMk cId="1761688937" sldId="2147483660"/>
            <pc:sldLayoutMk cId="397320287" sldId="2147483668"/>
          </pc:sldLayoutMkLst>
        </pc:sldLayoutChg>
        <pc:sldLayoutChg chg="setBg">
          <pc:chgData name="Chris Twydell" userId="eb34a1a39597df10" providerId="LiveId" clId="{FE8D4781-CF8A-462E-801D-5F5CDB857E6B}" dt="2024-04-22T17:10:35.417" v="3437"/>
          <pc:sldLayoutMkLst>
            <pc:docMk/>
            <pc:sldMasterMk cId="1761688937" sldId="2147483660"/>
            <pc:sldLayoutMk cId="105158705" sldId="2147483669"/>
          </pc:sldLayoutMkLst>
        </pc:sldLayoutChg>
        <pc:sldLayoutChg chg="setBg">
          <pc:chgData name="Chris Twydell" userId="eb34a1a39597df10" providerId="LiveId" clId="{FE8D4781-CF8A-462E-801D-5F5CDB857E6B}" dt="2024-04-22T17:10:35.417" v="3437"/>
          <pc:sldLayoutMkLst>
            <pc:docMk/>
            <pc:sldMasterMk cId="1761688937" sldId="2147483660"/>
            <pc:sldLayoutMk cId="417526534" sldId="2147483670"/>
          </pc:sldLayoutMkLst>
        </pc:sldLayoutChg>
        <pc:sldLayoutChg chg="setBg">
          <pc:chgData name="Chris Twydell" userId="eb34a1a39597df10" providerId="LiveId" clId="{FE8D4781-CF8A-462E-801D-5F5CDB857E6B}" dt="2024-04-22T17:10:35.417" v="3437"/>
          <pc:sldLayoutMkLst>
            <pc:docMk/>
            <pc:sldMasterMk cId="1761688937" sldId="2147483660"/>
            <pc:sldLayoutMk cId="2770024819"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34B8A-3552-4B81-B60B-1A87B3AB0AC5}" type="datetimeFigureOut">
              <a:rPr lang="en-GB" smtClean="0"/>
              <a:t>22/04/2024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D072B-C353-421A-96C4-8C7EA75EF35E}" type="slidenum">
              <a:rPr lang="en-GB" smtClean="0"/>
              <a:t>‹#›</a:t>
            </a:fld>
            <a:endParaRPr lang="en-GB"/>
          </a:p>
        </p:txBody>
      </p:sp>
    </p:spTree>
    <p:extLst>
      <p:ext uri="{BB962C8B-B14F-4D97-AF65-F5344CB8AC3E}">
        <p14:creationId xmlns:p14="http://schemas.microsoft.com/office/powerpoint/2010/main" val="3904633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Babies often ‘in the stars’</a:t>
            </a:r>
          </a:p>
        </p:txBody>
      </p:sp>
      <p:sp>
        <p:nvSpPr>
          <p:cNvPr id="4" name="Slide Number Placeholder 3"/>
          <p:cNvSpPr>
            <a:spLocks noGrp="1"/>
          </p:cNvSpPr>
          <p:nvPr>
            <p:ph type="sldNum" sz="quarter" idx="5"/>
          </p:nvPr>
        </p:nvSpPr>
        <p:spPr/>
        <p:txBody>
          <a:bodyPr/>
          <a:lstStyle/>
          <a:p>
            <a:fld id="{4BC83E55-D23E-4892-BF29-F5C092094527}" type="slidenum">
              <a:rPr lang="en-GB" smtClean="0"/>
              <a:t>9</a:t>
            </a:fld>
            <a:endParaRPr lang="en-GB"/>
          </a:p>
        </p:txBody>
      </p:sp>
    </p:spTree>
    <p:extLst>
      <p:ext uri="{BB962C8B-B14F-4D97-AF65-F5344CB8AC3E}">
        <p14:creationId xmlns:p14="http://schemas.microsoft.com/office/powerpoint/2010/main" val="364064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Baby Loss Awareness Week 9-15 October</a:t>
            </a:r>
          </a:p>
          <a:p>
            <a:r>
              <a:rPr lang="en-GB" dirty="0"/>
              <a:t>Parliamentary debate</a:t>
            </a:r>
          </a:p>
          <a:p>
            <a:r>
              <a:rPr lang="en-GB" dirty="0"/>
              <a:t>Wave of Light</a:t>
            </a:r>
          </a:p>
          <a:p>
            <a:r>
              <a:rPr lang="en-GB" dirty="0"/>
              <a:t>Buildings pink and blue</a:t>
            </a:r>
          </a:p>
        </p:txBody>
      </p:sp>
      <p:sp>
        <p:nvSpPr>
          <p:cNvPr id="4" name="Slide Number Placeholder 3"/>
          <p:cNvSpPr>
            <a:spLocks noGrp="1"/>
          </p:cNvSpPr>
          <p:nvPr>
            <p:ph type="sldNum" sz="quarter" idx="5"/>
          </p:nvPr>
        </p:nvSpPr>
        <p:spPr/>
        <p:txBody>
          <a:bodyPr/>
          <a:lstStyle/>
          <a:p>
            <a:fld id="{4BC83E55-D23E-4892-BF29-F5C092094527}" type="slidenum">
              <a:rPr lang="en-GB" smtClean="0"/>
              <a:t>10</a:t>
            </a:fld>
            <a:endParaRPr lang="en-GB"/>
          </a:p>
        </p:txBody>
      </p:sp>
    </p:spTree>
    <p:extLst>
      <p:ext uri="{BB962C8B-B14F-4D97-AF65-F5344CB8AC3E}">
        <p14:creationId xmlns:p14="http://schemas.microsoft.com/office/powerpoint/2010/main" val="3770428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5B827-6EEF-4E17-ACE7-B8A75F273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C07E55E-7E7B-41C4-A0D1-A74DA327EF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467EE6-4EB3-414C-A28E-BAF9617B9F82}"/>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5" name="Footer Placeholder 4">
            <a:extLst>
              <a:ext uri="{FF2B5EF4-FFF2-40B4-BE49-F238E27FC236}">
                <a16:creationId xmlns:a16="http://schemas.microsoft.com/office/drawing/2014/main" id="{0283A4ED-7B46-4329-8125-2B6B0EAD46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F32187-F038-4CAF-BB91-ED656814C44D}"/>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2175329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22266-5F03-49F7-9A61-DEB4BFC05BC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FCC284-2109-411E-A272-8BF7E8AB73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AA47C-8699-4A56-BF37-235A6BA68BB5}"/>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5" name="Footer Placeholder 4">
            <a:extLst>
              <a:ext uri="{FF2B5EF4-FFF2-40B4-BE49-F238E27FC236}">
                <a16:creationId xmlns:a16="http://schemas.microsoft.com/office/drawing/2014/main" id="{DAB17491-2623-447E-8B88-EE0FD2634B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BF8FF-224E-4CA9-A89F-5BC2728D0823}"/>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417526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AC732-047F-4493-8BAB-C5C85AED5A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2BA2F7-4693-4ACC-BB81-6A864246C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C82A6F-7603-4669-BC03-4488EB8228F3}"/>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5" name="Footer Placeholder 4">
            <a:extLst>
              <a:ext uri="{FF2B5EF4-FFF2-40B4-BE49-F238E27FC236}">
                <a16:creationId xmlns:a16="http://schemas.microsoft.com/office/drawing/2014/main" id="{3EDD066A-A331-484D-9D42-EAC53F1F7B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6877A4-B25C-4A63-968F-A320D31EF89F}"/>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277002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B316-FC2C-4D8A-BDEB-1FB0ED807A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920DFD-ACEC-4451-828E-3431863CB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C8F9D4-7D05-42DE-8AB8-AB31D5BE93C2}"/>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5" name="Footer Placeholder 4">
            <a:extLst>
              <a:ext uri="{FF2B5EF4-FFF2-40B4-BE49-F238E27FC236}">
                <a16:creationId xmlns:a16="http://schemas.microsoft.com/office/drawing/2014/main" id="{56C41814-8140-4004-BA4A-8D62013805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C96229-4CF2-4E0F-A2FB-5E3559F3472A}"/>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192343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584F-67D4-40C0-B802-60C46A9F12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716999-445A-4D5A-AC6A-2B4E5676E5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455097-90C3-42FE-989B-A84337826D2C}"/>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5" name="Footer Placeholder 4">
            <a:extLst>
              <a:ext uri="{FF2B5EF4-FFF2-40B4-BE49-F238E27FC236}">
                <a16:creationId xmlns:a16="http://schemas.microsoft.com/office/drawing/2014/main" id="{467138AE-151E-48D1-AF88-4585AD2A46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810EE0-5E82-4075-A79E-DB48D13D779E}"/>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165054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9E29-B598-4B8E-92A8-2B49E4A631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67C854-7F8F-49A9-B955-8C613D9CC5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1DA41C-43C9-4ECC-9879-AC946624C1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B01205-E7A5-42AE-8B75-9696072C78D3}"/>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6" name="Footer Placeholder 5">
            <a:extLst>
              <a:ext uri="{FF2B5EF4-FFF2-40B4-BE49-F238E27FC236}">
                <a16:creationId xmlns:a16="http://schemas.microsoft.com/office/drawing/2014/main" id="{722AF4E8-5BD0-43CC-BCBF-2658B29BE0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9A7AD-4826-4C35-BF82-37E6E3444CFB}"/>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232271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8BEF-DFFF-472F-8DC6-E638F30D0B4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686417-E323-4CCB-95AB-D7DA6D8B38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4B8F04-0E39-4E90-9812-AC6B07F7AB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9F4FFE-73EF-4974-9E6B-2E74B4BF2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82D00D-02C6-4449-97B6-8E1EF1B48E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00FB72-2B01-4A89-AF06-6ACD0F54AC02}"/>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8" name="Footer Placeholder 7">
            <a:extLst>
              <a:ext uri="{FF2B5EF4-FFF2-40B4-BE49-F238E27FC236}">
                <a16:creationId xmlns:a16="http://schemas.microsoft.com/office/drawing/2014/main" id="{F4B75C1A-3416-4DAD-9E38-EF2F1569275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B1ED2E-DCF5-468C-913E-227CC01D504E}"/>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1695234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43202-0D53-44A9-B51E-28D42B81942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881701-A8F2-49BC-9635-EDA50D14559F}"/>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4" name="Footer Placeholder 3">
            <a:extLst>
              <a:ext uri="{FF2B5EF4-FFF2-40B4-BE49-F238E27FC236}">
                <a16:creationId xmlns:a16="http://schemas.microsoft.com/office/drawing/2014/main" id="{0D6FC658-5984-4AAD-9CDF-528A3CBEF3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A5A850-D440-4C3B-9869-898F4488CEAF}"/>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923525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45C03D-F1F2-43D4-8F38-F0E9457393F5}"/>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3" name="Footer Placeholder 2">
            <a:extLst>
              <a:ext uri="{FF2B5EF4-FFF2-40B4-BE49-F238E27FC236}">
                <a16:creationId xmlns:a16="http://schemas.microsoft.com/office/drawing/2014/main" id="{5ACD17B6-F7E8-4E85-892A-A3A993D7168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61FC07-F936-43FA-998A-547593D780C4}"/>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1014747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547E4-0788-4C89-A857-68F1F43D8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744E15-013E-4527-886C-3726020707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B5C96D6-E403-45C5-BF72-1CA492DC9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2274B-E096-40AA-B2C6-B92211934AA4}"/>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6" name="Footer Placeholder 5">
            <a:extLst>
              <a:ext uri="{FF2B5EF4-FFF2-40B4-BE49-F238E27FC236}">
                <a16:creationId xmlns:a16="http://schemas.microsoft.com/office/drawing/2014/main" id="{DDCACF47-7CD7-4DB6-822E-DE1AC73A69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AF801A-7DDA-4D10-95D4-CD17A46F421C}"/>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39732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D5E7-96AB-4AF9-9C99-DBC996990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A81D97-F607-4E23-8A61-EB9005ADE5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6117FA-CBA9-42B0-87E9-588DDDCB7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B6B6FA-7024-48A1-8248-A63129F26C95}"/>
              </a:ext>
            </a:extLst>
          </p:cNvPr>
          <p:cNvSpPr>
            <a:spLocks noGrp="1"/>
          </p:cNvSpPr>
          <p:nvPr>
            <p:ph type="dt" sz="half" idx="10"/>
          </p:nvPr>
        </p:nvSpPr>
        <p:spPr/>
        <p:txBody>
          <a:bodyPr/>
          <a:lstStyle/>
          <a:p>
            <a:fld id="{4003BBA4-5054-4882-B180-F596CEF01A45}" type="datetimeFigureOut">
              <a:rPr lang="en-GB" smtClean="0"/>
              <a:t>22/04/2024</a:t>
            </a:fld>
            <a:endParaRPr lang="en-GB"/>
          </a:p>
        </p:txBody>
      </p:sp>
      <p:sp>
        <p:nvSpPr>
          <p:cNvPr id="6" name="Footer Placeholder 5">
            <a:extLst>
              <a:ext uri="{FF2B5EF4-FFF2-40B4-BE49-F238E27FC236}">
                <a16:creationId xmlns:a16="http://schemas.microsoft.com/office/drawing/2014/main" id="{E1D3C767-16B5-4EAD-8F4C-70F718BB54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857D48-DDEA-4248-B84E-9E7036C65A4A}"/>
              </a:ext>
            </a:extLst>
          </p:cNvPr>
          <p:cNvSpPr>
            <a:spLocks noGrp="1"/>
          </p:cNvSpPr>
          <p:nvPr>
            <p:ph type="sldNum" sz="quarter" idx="12"/>
          </p:nvPr>
        </p:nvSpPr>
        <p:spPr/>
        <p:txBody>
          <a:bodyPr/>
          <a:lstStyle/>
          <a:p>
            <a:fld id="{A2125E24-B0F9-4D79-8AF6-E32A2C7269F8}" type="slidenum">
              <a:rPr lang="en-GB" smtClean="0"/>
              <a:t>‹#›</a:t>
            </a:fld>
            <a:endParaRPr lang="en-GB"/>
          </a:p>
        </p:txBody>
      </p:sp>
    </p:spTree>
    <p:extLst>
      <p:ext uri="{BB962C8B-B14F-4D97-AF65-F5344CB8AC3E}">
        <p14:creationId xmlns:p14="http://schemas.microsoft.com/office/powerpoint/2010/main" val="105158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F1E7C-9B82-4001-B37A-7203D7D561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634FCC-9BEE-4A54-88AF-D82841952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B56BBC-1ADE-4EA0-AC87-F2471AA44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3BBA4-5054-4882-B180-F596CEF01A45}" type="datetimeFigureOut">
              <a:rPr lang="en-GB" smtClean="0"/>
              <a:t>22/04/2024</a:t>
            </a:fld>
            <a:endParaRPr lang="en-GB"/>
          </a:p>
        </p:txBody>
      </p:sp>
      <p:sp>
        <p:nvSpPr>
          <p:cNvPr id="5" name="Footer Placeholder 4">
            <a:extLst>
              <a:ext uri="{FF2B5EF4-FFF2-40B4-BE49-F238E27FC236}">
                <a16:creationId xmlns:a16="http://schemas.microsoft.com/office/drawing/2014/main" id="{1AD4B85A-76C7-47F0-A929-078233BE0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542615C-5F62-4CC1-90AF-E942F56931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25E24-B0F9-4D79-8AF6-E32A2C7269F8}" type="slidenum">
              <a:rPr lang="en-GB" smtClean="0"/>
              <a:t>‹#›</a:t>
            </a:fld>
            <a:endParaRPr lang="en-GB"/>
          </a:p>
        </p:txBody>
      </p:sp>
    </p:spTree>
    <p:extLst>
      <p:ext uri="{BB962C8B-B14F-4D97-AF65-F5344CB8AC3E}">
        <p14:creationId xmlns:p14="http://schemas.microsoft.com/office/powerpoint/2010/main" val="1761688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C671A2-8C2A-4932-8095-DEFB5D8A2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439" y="332509"/>
            <a:ext cx="5003121" cy="5003121"/>
          </a:xfrm>
          <a:prstGeom prst="rect">
            <a:avLst/>
          </a:prstGeom>
        </p:spPr>
      </p:pic>
      <p:sp>
        <p:nvSpPr>
          <p:cNvPr id="2" name="TextBox 1">
            <a:extLst>
              <a:ext uri="{FF2B5EF4-FFF2-40B4-BE49-F238E27FC236}">
                <a16:creationId xmlns:a16="http://schemas.microsoft.com/office/drawing/2014/main" id="{52626C83-9234-40E4-B4A2-B3B3869BF2CA}"/>
              </a:ext>
            </a:extLst>
          </p:cNvPr>
          <p:cNvSpPr txBox="1"/>
          <p:nvPr/>
        </p:nvSpPr>
        <p:spPr>
          <a:xfrm>
            <a:off x="374073" y="5501884"/>
            <a:ext cx="11443854" cy="769441"/>
          </a:xfrm>
          <a:prstGeom prst="rect">
            <a:avLst/>
          </a:prstGeom>
          <a:noFill/>
        </p:spPr>
        <p:txBody>
          <a:bodyPr wrap="square" rtlCol="0">
            <a:spAutoFit/>
          </a:bodyPr>
          <a:lstStyle/>
          <a:p>
            <a:pPr algn="ctr"/>
            <a:r>
              <a:rPr lang="en-GB" sz="4400" b="1" dirty="0"/>
              <a:t>Chris Twydell, Volunteer and Grandad to Liam</a:t>
            </a:r>
          </a:p>
        </p:txBody>
      </p:sp>
    </p:spTree>
    <p:extLst>
      <p:ext uri="{BB962C8B-B14F-4D97-AF65-F5344CB8AC3E}">
        <p14:creationId xmlns:p14="http://schemas.microsoft.com/office/powerpoint/2010/main" val="126062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903E33-6E3D-47EA-B900-94E28D6C0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67" y="3240905"/>
            <a:ext cx="6220690" cy="3408216"/>
          </a:xfrm>
          <a:prstGeom prst="rect">
            <a:avLst/>
          </a:prstGeom>
        </p:spPr>
      </p:pic>
      <p:pic>
        <p:nvPicPr>
          <p:cNvPr id="4" name="Picture 3">
            <a:extLst>
              <a:ext uri="{FF2B5EF4-FFF2-40B4-BE49-F238E27FC236}">
                <a16:creationId xmlns:a16="http://schemas.microsoft.com/office/drawing/2014/main" id="{2F6BBAA7-62C5-42D6-8740-C54CF959A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124" y="189791"/>
            <a:ext cx="5567057" cy="3116558"/>
          </a:xfrm>
          <a:prstGeom prst="rect">
            <a:avLst/>
          </a:prstGeom>
        </p:spPr>
      </p:pic>
      <p:sp>
        <p:nvSpPr>
          <p:cNvPr id="6" name="TextBox 5">
            <a:extLst>
              <a:ext uri="{FF2B5EF4-FFF2-40B4-BE49-F238E27FC236}">
                <a16:creationId xmlns:a16="http://schemas.microsoft.com/office/drawing/2014/main" id="{10B80D36-9AAA-4B30-9DDA-A5D694D16DBA}"/>
              </a:ext>
            </a:extLst>
          </p:cNvPr>
          <p:cNvSpPr txBox="1"/>
          <p:nvPr/>
        </p:nvSpPr>
        <p:spPr>
          <a:xfrm>
            <a:off x="6398058" y="3896139"/>
            <a:ext cx="5356620" cy="2308324"/>
          </a:xfrm>
          <a:prstGeom prst="rect">
            <a:avLst/>
          </a:prstGeom>
          <a:noFill/>
        </p:spPr>
        <p:txBody>
          <a:bodyPr wrap="square" rtlCol="0">
            <a:spAutoFit/>
          </a:bodyPr>
          <a:lstStyle/>
          <a:p>
            <a:pPr algn="ctr"/>
            <a:r>
              <a:rPr lang="en-GB" sz="4800" b="1">
                <a:solidFill>
                  <a:schemeClr val="bg1"/>
                </a:solidFill>
              </a:rPr>
              <a:t>Each October. Remembering our babies.</a:t>
            </a:r>
            <a:endParaRPr lang="en-GB" sz="4800" b="1" dirty="0">
              <a:solidFill>
                <a:schemeClr val="bg1"/>
              </a:solidFill>
            </a:endParaRPr>
          </a:p>
        </p:txBody>
      </p:sp>
      <p:pic>
        <p:nvPicPr>
          <p:cNvPr id="7" name="Picture 6">
            <a:extLst>
              <a:ext uri="{FF2B5EF4-FFF2-40B4-BE49-F238E27FC236}">
                <a16:creationId xmlns:a16="http://schemas.microsoft.com/office/drawing/2014/main" id="{6B70988F-662B-491D-BB2E-9A6B702C22A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83277" y="559282"/>
            <a:ext cx="5567058" cy="2030778"/>
          </a:xfrm>
          <a:prstGeom prst="rect">
            <a:avLst/>
          </a:prstGeom>
          <a:noFill/>
          <a:ln>
            <a:noFill/>
          </a:ln>
        </p:spPr>
      </p:pic>
    </p:spTree>
    <p:extLst>
      <p:ext uri="{BB962C8B-B14F-4D97-AF65-F5344CB8AC3E}">
        <p14:creationId xmlns:p14="http://schemas.microsoft.com/office/powerpoint/2010/main" val="3436505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7524C7-0748-2F14-A58A-E68D3654D2E9}"/>
              </a:ext>
            </a:extLst>
          </p:cNvPr>
          <p:cNvSpPr txBox="1"/>
          <p:nvPr/>
        </p:nvSpPr>
        <p:spPr>
          <a:xfrm>
            <a:off x="121920" y="0"/>
            <a:ext cx="11948160" cy="6766981"/>
          </a:xfrm>
          <a:prstGeom prst="rect">
            <a:avLst/>
          </a:prstGeom>
          <a:noFill/>
        </p:spPr>
        <p:txBody>
          <a:bodyPr wrap="square">
            <a:spAutoFit/>
          </a:bodyPr>
          <a:lstStyle/>
          <a:p>
            <a:pPr lvl="0">
              <a:lnSpc>
                <a:spcPct val="107000"/>
              </a:lnSpc>
              <a:tabLst>
                <a:tab pos="1848485" algn="l"/>
              </a:tabLst>
            </a:pPr>
            <a:r>
              <a:rPr lang="en-GB" sz="3200" b="1" kern="100" dirty="0">
                <a:effectLst/>
                <a:latin typeface="Aptos" panose="020B0004020202020204" pitchFamily="34" charset="0"/>
                <a:ea typeface="Aptos" panose="020B0004020202020204" pitchFamily="34" charset="0"/>
                <a:cs typeface="Times New Roman" panose="02020603050405020304" pitchFamily="18" charset="0"/>
              </a:rPr>
              <a:t>Lots of Smiley Face Tombolas……raising money, raising awareness, having fun!</a:t>
            </a:r>
          </a:p>
          <a:p>
            <a:pPr lvl="0">
              <a:lnSpc>
                <a:spcPct val="107000"/>
              </a:lnSpc>
              <a:tabLst>
                <a:tab pos="1848485" algn="l"/>
              </a:tabLst>
            </a:pPr>
            <a:endParaRPr lang="en-GB" sz="1050" kern="100" dirty="0">
              <a:latin typeface="Aptos" panose="020B0004020202020204" pitchFamily="34" charset="0"/>
              <a:ea typeface="Aptos" panose="020B0004020202020204" pitchFamily="34" charset="0"/>
              <a:cs typeface="Times New Roman" panose="02020603050405020304" pitchFamily="18" charset="0"/>
            </a:endParaRPr>
          </a:p>
          <a:p>
            <a:pPr lvl="0">
              <a:lnSpc>
                <a:spcPct val="107000"/>
              </a:lnSpc>
              <a:tabLst>
                <a:tab pos="1848485" algn="l"/>
              </a:tabLs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2024 plans</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April</a:t>
            </a:r>
            <a:r>
              <a:rPr lang="en-GB" kern="100" dirty="0">
                <a:latin typeface="Aptos" panose="020B0004020202020204" pitchFamily="34" charset="0"/>
                <a:ea typeface="Aptos" panose="020B0004020202020204" pitchFamily="34" charset="0"/>
                <a:cs typeface="Times New Roman" panose="02020603050405020304" pitchFamily="18" charset="0"/>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Sheerness Family Fun Day</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May	Headcorn School May Fair</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May	Ashford Town Centre</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June	Sittingbourne Volunteers  Week</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June	Kennington (Ashford) Fair</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June	Folkestone Armed Forces Day</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July	Eccles Family Fun Day</a:t>
            </a:r>
          </a:p>
          <a:p>
            <a:pPr lvl="0">
              <a:lnSpc>
                <a:spcPct val="107000"/>
              </a:lnSpc>
              <a:tabLst>
                <a:tab pos="1848485" algn="l"/>
              </a:tabLst>
            </a:pPr>
            <a:r>
              <a:rPr lang="en-GB" kern="100" dirty="0">
                <a:latin typeface="Aptos" panose="020B0004020202020204" pitchFamily="34" charset="0"/>
                <a:ea typeface="Aptos" panose="020B0004020202020204" pitchFamily="34" charset="0"/>
                <a:cs typeface="Times New Roman" panose="02020603050405020304" pitchFamily="18" charset="0"/>
              </a:rPr>
              <a:t>July</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Great Chart Big Lunch</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August	Folkestone Lions Family Fun Day</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August	Herne Bay Baytastic</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August	Festival in the Park, Ashford</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August	Sittingbourne Carnival</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September	Ashford Town Centre</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September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Challock</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Summer Fair</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September	Dover Urban Fair</a:t>
            </a:r>
          </a:p>
          <a:p>
            <a:pPr lvl="0">
              <a:lnSpc>
                <a:spcPct val="107000"/>
              </a:lnSpc>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October	Wave of Light at Victoria Park 7-8pm</a:t>
            </a:r>
          </a:p>
          <a:p>
            <a:pPr lvl="0">
              <a:lnSpc>
                <a:spcPct val="107000"/>
              </a:lnSpc>
              <a:spcAft>
                <a:spcPts val="800"/>
              </a:spcAft>
              <a:tabLst>
                <a:tab pos="1848485" algn="l"/>
              </a:tabLs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November	Highworth School Fair, Ashford</a:t>
            </a:r>
          </a:p>
        </p:txBody>
      </p:sp>
      <p:pic>
        <p:nvPicPr>
          <p:cNvPr id="10" name="Picture 9" descr="A group of people standing in front of a blue tent&#10;&#10;Description automatically generated">
            <a:extLst>
              <a:ext uri="{FF2B5EF4-FFF2-40B4-BE49-F238E27FC236}">
                <a16:creationId xmlns:a16="http://schemas.microsoft.com/office/drawing/2014/main" id="{A3EEB406-C7B5-ECD8-1B52-F0E2581CE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0240" y="745848"/>
            <a:ext cx="6199163" cy="5366304"/>
          </a:xfrm>
          <a:prstGeom prst="rect">
            <a:avLst/>
          </a:prstGeom>
        </p:spPr>
      </p:pic>
      <p:pic>
        <p:nvPicPr>
          <p:cNvPr id="14" name="Picture 13">
            <a:extLst>
              <a:ext uri="{FF2B5EF4-FFF2-40B4-BE49-F238E27FC236}">
                <a16:creationId xmlns:a16="http://schemas.microsoft.com/office/drawing/2014/main" id="{475C97EF-1A05-8FF2-6FCB-70A812676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806" y="5535682"/>
            <a:ext cx="1156274" cy="1147362"/>
          </a:xfrm>
          <a:prstGeom prst="rect">
            <a:avLst/>
          </a:prstGeom>
        </p:spPr>
      </p:pic>
    </p:spTree>
    <p:extLst>
      <p:ext uri="{BB962C8B-B14F-4D97-AF65-F5344CB8AC3E}">
        <p14:creationId xmlns:p14="http://schemas.microsoft.com/office/powerpoint/2010/main" val="3428453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5655-C3F6-9CEA-BB43-7C0C7AAA1F11}"/>
              </a:ext>
            </a:extLst>
          </p:cNvPr>
          <p:cNvSpPr>
            <a:spLocks noGrp="1"/>
          </p:cNvSpPr>
          <p:nvPr>
            <p:ph type="title"/>
          </p:nvPr>
        </p:nvSpPr>
        <p:spPr>
          <a:xfrm>
            <a:off x="456712" y="369769"/>
            <a:ext cx="6099994" cy="773231"/>
          </a:xfrm>
        </p:spPr>
        <p:txBody>
          <a:bodyPr>
            <a:normAutofit/>
          </a:bodyPr>
          <a:lstStyle/>
          <a:p>
            <a:pPr algn="ctr"/>
            <a:r>
              <a:rPr lang="en-GB"/>
              <a:t>Support to the NHS</a:t>
            </a:r>
            <a:endParaRPr lang="en-GB" dirty="0"/>
          </a:p>
        </p:txBody>
      </p:sp>
      <p:pic>
        <p:nvPicPr>
          <p:cNvPr id="1026" name="Picture 2" descr="News - Kirkup Review into maternity failings at East Kent">
            <a:extLst>
              <a:ext uri="{FF2B5EF4-FFF2-40B4-BE49-F238E27FC236}">
                <a16:creationId xmlns:a16="http://schemas.microsoft.com/office/drawing/2014/main" id="{878E0205-E6F8-D86E-9F9F-F9F0342CCC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01948" y="369769"/>
            <a:ext cx="4433340" cy="3059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milies urged to contact inquiry into maternity deaths at NHS trust | The  Independent">
            <a:extLst>
              <a:ext uri="{FF2B5EF4-FFF2-40B4-BE49-F238E27FC236}">
                <a16:creationId xmlns:a16="http://schemas.microsoft.com/office/drawing/2014/main" id="{BFF7446C-AAC7-F790-069A-04F63457C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1948" y="3578087"/>
            <a:ext cx="4433340" cy="2910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people sitting at tables&#10;&#10;Description automatically generated">
            <a:extLst>
              <a:ext uri="{FF2B5EF4-FFF2-40B4-BE49-F238E27FC236}">
                <a16:creationId xmlns:a16="http://schemas.microsoft.com/office/drawing/2014/main" id="{F41070FE-2069-F532-462D-D67921555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16" y="1023007"/>
            <a:ext cx="5523884" cy="2910144"/>
          </a:xfrm>
          <a:prstGeom prst="rect">
            <a:avLst/>
          </a:prstGeom>
        </p:spPr>
      </p:pic>
      <p:pic>
        <p:nvPicPr>
          <p:cNvPr id="3074" name="Picture 2" descr="Babystyle Oyster 3 Carrycot and ...">
            <a:extLst>
              <a:ext uri="{FF2B5EF4-FFF2-40B4-BE49-F238E27FC236}">
                <a16:creationId xmlns:a16="http://schemas.microsoft.com/office/drawing/2014/main" id="{C5780F0F-05FD-8A46-B493-8BE96E258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40" y="4095733"/>
            <a:ext cx="2318702" cy="23187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emetery with many gravestones&#10;&#10;Description automatically generated">
            <a:extLst>
              <a:ext uri="{FF2B5EF4-FFF2-40B4-BE49-F238E27FC236}">
                <a16:creationId xmlns:a16="http://schemas.microsoft.com/office/drawing/2014/main" id="{BC59F391-3AA2-9154-4671-E85F3FB0A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8197" y="4045225"/>
            <a:ext cx="3858509" cy="2558658"/>
          </a:xfrm>
          <a:prstGeom prst="rect">
            <a:avLst/>
          </a:prstGeom>
        </p:spPr>
      </p:pic>
    </p:spTree>
    <p:extLst>
      <p:ext uri="{BB962C8B-B14F-4D97-AF65-F5344CB8AC3E}">
        <p14:creationId xmlns:p14="http://schemas.microsoft.com/office/powerpoint/2010/main" val="199559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6AAB40-AFDE-9F58-9525-589CF696EFED}"/>
              </a:ext>
            </a:extLst>
          </p:cNvPr>
          <p:cNvSpPr>
            <a:spLocks noGrp="1"/>
          </p:cNvSpPr>
          <p:nvPr>
            <p:ph idx="1"/>
          </p:nvPr>
        </p:nvSpPr>
        <p:spPr>
          <a:xfrm>
            <a:off x="339437" y="301624"/>
            <a:ext cx="11575472" cy="6556375"/>
          </a:xfrm>
        </p:spPr>
        <p:txBody>
          <a:bodyPr>
            <a:normAutofit fontScale="92500"/>
          </a:bodyPr>
          <a:lstStyle/>
          <a:p>
            <a:pPr marL="0" indent="0">
              <a:buNone/>
            </a:pPr>
            <a:r>
              <a:rPr lang="en-GB" b="1" dirty="0"/>
              <a:t>Claire’s</a:t>
            </a:r>
            <a:r>
              <a:rPr lang="en-GB" dirty="0"/>
              <a:t> sister was stillborn thirty years ago.  The baby had been taken from the mum and placed in the coffin of an unknown woman who had recently died. The family were not allowed to attend the funeral because the vicar wanted to ‘protect’ the mum, to avoid her getting upset. Her precious baby, buried with a complete stranger.  No focal point to mourn, nor to remember her baby.</a:t>
            </a:r>
          </a:p>
          <a:p>
            <a:pPr marL="0" indent="0">
              <a:buNone/>
            </a:pPr>
            <a:endParaRPr lang="en-GB" sz="300" dirty="0"/>
          </a:p>
          <a:p>
            <a:pPr marL="0" indent="0">
              <a:buNone/>
            </a:pPr>
            <a:r>
              <a:rPr lang="en-GB" b="1" dirty="0"/>
              <a:t>Mary</a:t>
            </a:r>
            <a:r>
              <a:rPr lang="en-GB" dirty="0"/>
              <a:t> told us said she had waited over 40 years for somewhere to remember her baby.  The Ashford Baby Memorial Garden gave her that somewhere special.</a:t>
            </a:r>
          </a:p>
          <a:p>
            <a:pPr marL="0" indent="0">
              <a:buNone/>
            </a:pPr>
            <a:endParaRPr lang="en-GB" sz="1100" dirty="0"/>
          </a:p>
          <a:p>
            <a:pPr marL="0" indent="0">
              <a:buNone/>
            </a:pPr>
            <a:r>
              <a:rPr lang="en-GB" b="1" dirty="0"/>
              <a:t>Rosemary </a:t>
            </a:r>
            <a:r>
              <a:rPr lang="en-GB" dirty="0"/>
              <a:t>had not spoken to a single person since her baby died almost fifty years before.  Her husband would not talk and so she could not.  We spent twenty minutes at a tombola talking about her baby, Jennifer, her blue eyes and curly hair, the first time in fifty years that anyone had spoken about the baby.</a:t>
            </a:r>
          </a:p>
          <a:p>
            <a:pPr marL="0" indent="0">
              <a:buNone/>
            </a:pPr>
            <a:endParaRPr lang="en-GB" sz="1200" dirty="0"/>
          </a:p>
          <a:p>
            <a:pPr marL="0" indent="0">
              <a:buNone/>
            </a:pPr>
            <a:r>
              <a:rPr lang="en-GB" dirty="0"/>
              <a:t>And more recently, a couple told us they lost their daughter </a:t>
            </a:r>
            <a:r>
              <a:rPr lang="en-GB" b="1" dirty="0"/>
              <a:t>Poppy </a:t>
            </a:r>
            <a:r>
              <a:rPr lang="en-GB" dirty="0"/>
              <a:t>in 2020 but waited until 2023 before they felt ready to order a nametile.   But during those three years, the Garden helped greatly, by showing they were not alone.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999950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67A5-AB21-4C48-8A11-39455008EB9A}"/>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B564F26E-4D7C-4735-A4D5-8BF54497A7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314"/>
            <a:ext cx="12154158" cy="6861313"/>
          </a:xfrm>
        </p:spPr>
      </p:pic>
    </p:spTree>
    <p:extLst>
      <p:ext uri="{BB962C8B-B14F-4D97-AF65-F5344CB8AC3E}">
        <p14:creationId xmlns:p14="http://schemas.microsoft.com/office/powerpoint/2010/main" val="9573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C671A2-8C2A-4932-8095-DEFB5D8A2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316" y="277091"/>
            <a:ext cx="5003121" cy="5003121"/>
          </a:xfrm>
          <a:prstGeom prst="rect">
            <a:avLst/>
          </a:prstGeom>
        </p:spPr>
      </p:pic>
      <p:sp>
        <p:nvSpPr>
          <p:cNvPr id="2" name="TextBox 1">
            <a:extLst>
              <a:ext uri="{FF2B5EF4-FFF2-40B4-BE49-F238E27FC236}">
                <a16:creationId xmlns:a16="http://schemas.microsoft.com/office/drawing/2014/main" id="{52626C83-9234-40E4-B4A2-B3B3869BF2CA}"/>
              </a:ext>
            </a:extLst>
          </p:cNvPr>
          <p:cNvSpPr txBox="1"/>
          <p:nvPr/>
        </p:nvSpPr>
        <p:spPr>
          <a:xfrm>
            <a:off x="374073" y="5501884"/>
            <a:ext cx="11443854" cy="769441"/>
          </a:xfrm>
          <a:prstGeom prst="rect">
            <a:avLst/>
          </a:prstGeom>
          <a:noFill/>
        </p:spPr>
        <p:txBody>
          <a:bodyPr wrap="square" rtlCol="0">
            <a:spAutoFit/>
          </a:bodyPr>
          <a:lstStyle/>
          <a:p>
            <a:pPr algn="ctr"/>
            <a:r>
              <a:rPr lang="en-GB" sz="4400" b="1" dirty="0"/>
              <a:t>Chris Twydell, Volunteer and Grandad to Liam</a:t>
            </a:r>
          </a:p>
        </p:txBody>
      </p:sp>
    </p:spTree>
    <p:extLst>
      <p:ext uri="{BB962C8B-B14F-4D97-AF65-F5344CB8AC3E}">
        <p14:creationId xmlns:p14="http://schemas.microsoft.com/office/powerpoint/2010/main" val="129760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A5F4D-C56D-7CCC-C570-7752B9E30CA1}"/>
              </a:ext>
            </a:extLst>
          </p:cNvPr>
          <p:cNvSpPr txBox="1"/>
          <p:nvPr/>
        </p:nvSpPr>
        <p:spPr>
          <a:xfrm>
            <a:off x="393895" y="581891"/>
            <a:ext cx="11105378" cy="5293757"/>
          </a:xfrm>
          <a:prstGeom prst="rect">
            <a:avLst/>
          </a:prstGeom>
          <a:noFill/>
        </p:spPr>
        <p:txBody>
          <a:bodyPr wrap="square" rtlCol="0">
            <a:spAutoFit/>
          </a:bodyPr>
          <a:lstStyle/>
          <a:p>
            <a:r>
              <a:rPr lang="en-GB" sz="3600" dirty="0"/>
              <a:t>In a nutshell….</a:t>
            </a:r>
          </a:p>
          <a:p>
            <a:endParaRPr lang="en-GB" sz="1400" dirty="0"/>
          </a:p>
          <a:p>
            <a:pPr marL="285750" indent="-285750">
              <a:buFont typeface="Arial" panose="020B0604020202020204" pitchFamily="34" charset="0"/>
              <a:buChar char="•"/>
            </a:pPr>
            <a:r>
              <a:rPr lang="en-GB" sz="3600" b="1" dirty="0"/>
              <a:t>Were part of Sands Charity - amicable ‘divorce’ in 2020</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sz="3600" b="1" dirty="0"/>
              <a:t>Turnover £10k to £15k</a:t>
            </a:r>
          </a:p>
          <a:p>
            <a:pPr marL="285750" indent="-285750">
              <a:buFont typeface="Arial" panose="020B0604020202020204" pitchFamily="34" charset="0"/>
              <a:buChar char="•"/>
            </a:pPr>
            <a:r>
              <a:rPr lang="en-GB" sz="3600" b="1" dirty="0"/>
              <a:t>No funding –rely on fundraising and donations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sz="3600" b="1" dirty="0"/>
              <a:t>No staff – all volunteers</a:t>
            </a:r>
          </a:p>
          <a:p>
            <a:pPr marL="285750" indent="-285750">
              <a:buFont typeface="Arial" panose="020B0604020202020204" pitchFamily="34" charset="0"/>
              <a:buChar char="•"/>
            </a:pPr>
            <a:r>
              <a:rPr lang="en-GB" sz="3600" b="1" dirty="0"/>
              <a:t>No premises – operate from home</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sz="3600" b="1" dirty="0"/>
              <a:t>Complete freedom to do what we want (more or less!)</a:t>
            </a:r>
          </a:p>
          <a:p>
            <a:endParaRPr lang="en-GB" dirty="0"/>
          </a:p>
        </p:txBody>
      </p:sp>
    </p:spTree>
    <p:extLst>
      <p:ext uri="{BB962C8B-B14F-4D97-AF65-F5344CB8AC3E}">
        <p14:creationId xmlns:p14="http://schemas.microsoft.com/office/powerpoint/2010/main" val="2723204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A6E0B1-11E0-C112-091A-004A72FE444D}"/>
              </a:ext>
            </a:extLst>
          </p:cNvPr>
          <p:cNvGraphicFramePr>
            <a:graphicFrameLocks noGrp="1"/>
          </p:cNvGraphicFramePr>
          <p:nvPr>
            <p:extLst>
              <p:ext uri="{D42A27DB-BD31-4B8C-83A1-F6EECF244321}">
                <p14:modId xmlns:p14="http://schemas.microsoft.com/office/powerpoint/2010/main" val="4257849855"/>
              </p:ext>
            </p:extLst>
          </p:nvPr>
        </p:nvGraphicFramePr>
        <p:xfrm>
          <a:off x="389965" y="789243"/>
          <a:ext cx="11362764" cy="4835703"/>
        </p:xfrm>
        <a:graphic>
          <a:graphicData uri="http://schemas.openxmlformats.org/drawingml/2006/table">
            <a:tbl>
              <a:tblPr firstRow="1" firstCol="1" bandRow="1">
                <a:tableStyleId>{5C22544A-7EE6-4342-B048-85BDC9FD1C3A}</a:tableStyleId>
              </a:tblPr>
              <a:tblGrid>
                <a:gridCol w="2035308">
                  <a:extLst>
                    <a:ext uri="{9D8B030D-6E8A-4147-A177-3AD203B41FA5}">
                      <a16:colId xmlns:a16="http://schemas.microsoft.com/office/drawing/2014/main" val="1942299549"/>
                    </a:ext>
                  </a:extLst>
                </a:gridCol>
                <a:gridCol w="1169054">
                  <a:extLst>
                    <a:ext uri="{9D8B030D-6E8A-4147-A177-3AD203B41FA5}">
                      <a16:colId xmlns:a16="http://schemas.microsoft.com/office/drawing/2014/main" val="966629395"/>
                    </a:ext>
                  </a:extLst>
                </a:gridCol>
                <a:gridCol w="1991606">
                  <a:extLst>
                    <a:ext uri="{9D8B030D-6E8A-4147-A177-3AD203B41FA5}">
                      <a16:colId xmlns:a16="http://schemas.microsoft.com/office/drawing/2014/main" val="1184327327"/>
                    </a:ext>
                  </a:extLst>
                </a:gridCol>
                <a:gridCol w="1548332">
                  <a:extLst>
                    <a:ext uri="{9D8B030D-6E8A-4147-A177-3AD203B41FA5}">
                      <a16:colId xmlns:a16="http://schemas.microsoft.com/office/drawing/2014/main" val="3225434741"/>
                    </a:ext>
                  </a:extLst>
                </a:gridCol>
                <a:gridCol w="1509312">
                  <a:extLst>
                    <a:ext uri="{9D8B030D-6E8A-4147-A177-3AD203B41FA5}">
                      <a16:colId xmlns:a16="http://schemas.microsoft.com/office/drawing/2014/main" val="2286359390"/>
                    </a:ext>
                  </a:extLst>
                </a:gridCol>
                <a:gridCol w="1554576">
                  <a:extLst>
                    <a:ext uri="{9D8B030D-6E8A-4147-A177-3AD203B41FA5}">
                      <a16:colId xmlns:a16="http://schemas.microsoft.com/office/drawing/2014/main" val="3836775612"/>
                    </a:ext>
                  </a:extLst>
                </a:gridCol>
                <a:gridCol w="1554576">
                  <a:extLst>
                    <a:ext uri="{9D8B030D-6E8A-4147-A177-3AD203B41FA5}">
                      <a16:colId xmlns:a16="http://schemas.microsoft.com/office/drawing/2014/main" val="1059968793"/>
                    </a:ext>
                  </a:extLst>
                </a:gridCol>
              </a:tblGrid>
              <a:tr h="873266">
                <a:tc>
                  <a:txBody>
                    <a:bodyPr/>
                    <a:lstStyle/>
                    <a:p>
                      <a:pPr algn="ctr">
                        <a:lnSpc>
                          <a:spcPct val="107000"/>
                        </a:lnSpc>
                        <a:spcAft>
                          <a:spcPts val="800"/>
                        </a:spcAf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2400" dirty="0">
                          <a:effectLst/>
                        </a:rPr>
                        <a:t>Births</a:t>
                      </a:r>
                    </a:p>
                    <a:p>
                      <a:pPr algn="ctr">
                        <a:lnSpc>
                          <a:spcPct val="107000"/>
                        </a:lnSpc>
                        <a:spcAft>
                          <a:spcPts val="800"/>
                        </a:spcAft>
                      </a:pPr>
                      <a:r>
                        <a:rPr lang="en-GB" sz="2400" dirty="0">
                          <a:effectLst/>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2400">
                          <a:effectLst/>
                        </a:rPr>
                        <a:t>Miscarriages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2400" dirty="0">
                          <a:effectLst/>
                        </a:rPr>
                        <a:t>Stillbirths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2400">
                          <a:effectLst/>
                        </a:rPr>
                        <a:t>Neonatal Deaths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2400">
                          <a:effectLst/>
                        </a:rPr>
                        <a:t>Infant Deaths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2400">
                          <a:effectLst/>
                        </a:rPr>
                        <a:t>Total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1493490236"/>
                  </a:ext>
                </a:extLst>
              </a:tr>
              <a:tr h="575515">
                <a:tc>
                  <a:txBody>
                    <a:bodyPr/>
                    <a:lstStyle/>
                    <a:p>
                      <a:pPr>
                        <a:lnSpc>
                          <a:spcPct val="107000"/>
                        </a:lnSpc>
                        <a:spcAft>
                          <a:spcPts val="800"/>
                        </a:spcAft>
                      </a:pPr>
                      <a:r>
                        <a:rPr lang="en-GB" sz="2400">
                          <a:effectLst/>
                        </a:rPr>
                        <a:t>Ashford</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1,378</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276</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6</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291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3093904533"/>
                  </a:ext>
                </a:extLst>
              </a:tr>
              <a:tr h="553459">
                <a:tc>
                  <a:txBody>
                    <a:bodyPr/>
                    <a:lstStyle/>
                    <a:p>
                      <a:pPr>
                        <a:lnSpc>
                          <a:spcPct val="107000"/>
                        </a:lnSpc>
                        <a:spcAft>
                          <a:spcPts val="800"/>
                        </a:spcAft>
                      </a:pPr>
                      <a:r>
                        <a:rPr lang="en-GB" sz="2400">
                          <a:effectLst/>
                        </a:rPr>
                        <a:t>Canterbury</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1,310</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262</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276</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4264174951"/>
                  </a:ext>
                </a:extLst>
              </a:tr>
              <a:tr h="575515">
                <a:tc>
                  <a:txBody>
                    <a:bodyPr/>
                    <a:lstStyle/>
                    <a:p>
                      <a:pPr>
                        <a:lnSpc>
                          <a:spcPct val="107000"/>
                        </a:lnSpc>
                        <a:spcAft>
                          <a:spcPts val="800"/>
                        </a:spcAft>
                      </a:pPr>
                      <a:r>
                        <a:rPr lang="en-GB" sz="2400">
                          <a:effectLst/>
                        </a:rPr>
                        <a:t>Dover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1,073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214</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6</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227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1962473180"/>
                  </a:ext>
                </a:extLst>
              </a:tr>
              <a:tr h="575515">
                <a:tc>
                  <a:txBody>
                    <a:bodyPr/>
                    <a:lstStyle/>
                    <a:p>
                      <a:pPr>
                        <a:lnSpc>
                          <a:spcPct val="107000"/>
                        </a:lnSpc>
                        <a:spcAft>
                          <a:spcPts val="800"/>
                        </a:spcAft>
                      </a:pPr>
                      <a:r>
                        <a:rPr lang="en-GB" sz="2400">
                          <a:effectLst/>
                        </a:rPr>
                        <a:t>Folkestone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1,027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205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5</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217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1035956303"/>
                  </a:ext>
                </a:extLst>
              </a:tr>
              <a:tr h="553459">
                <a:tc>
                  <a:txBody>
                    <a:bodyPr/>
                    <a:lstStyle/>
                    <a:p>
                      <a:pPr>
                        <a:lnSpc>
                          <a:spcPct val="107000"/>
                        </a:lnSpc>
                        <a:spcAft>
                          <a:spcPts val="800"/>
                        </a:spcAft>
                      </a:pPr>
                      <a:r>
                        <a:rPr lang="en-GB" sz="2400">
                          <a:effectLst/>
                        </a:rPr>
                        <a:t>Swale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1,717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343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9</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5</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364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1493774153"/>
                  </a:ext>
                </a:extLst>
              </a:tr>
              <a:tr h="575515">
                <a:tc>
                  <a:txBody>
                    <a:bodyPr/>
                    <a:lstStyle/>
                    <a:p>
                      <a:pPr>
                        <a:lnSpc>
                          <a:spcPct val="107000"/>
                        </a:lnSpc>
                        <a:spcAft>
                          <a:spcPts val="800"/>
                        </a:spcAft>
                      </a:pPr>
                      <a:r>
                        <a:rPr lang="en-GB" sz="2400">
                          <a:effectLst/>
                        </a:rPr>
                        <a:t>Thanet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1,414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283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4</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6</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300</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3765967630"/>
                  </a:ext>
                </a:extLst>
              </a:tr>
              <a:tr h="553459">
                <a:tc>
                  <a:txBody>
                    <a:bodyPr/>
                    <a:lstStyle/>
                    <a:p>
                      <a:pPr>
                        <a:lnSpc>
                          <a:spcPct val="107000"/>
                        </a:lnSpc>
                        <a:spcAft>
                          <a:spcPts val="800"/>
                        </a:spcAft>
                      </a:pPr>
                      <a:r>
                        <a:rPr lang="en-GB" sz="2400">
                          <a:effectLst/>
                        </a:rPr>
                        <a:t>E Kent Total</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1,583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37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a:effectLst/>
                        </a:rPr>
                        <a:t>23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32</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tc>
                  <a:txBody>
                    <a:bodyPr/>
                    <a:lstStyle/>
                    <a:p>
                      <a:pPr algn="ctr">
                        <a:lnSpc>
                          <a:spcPct val="107000"/>
                        </a:lnSpc>
                        <a:spcAft>
                          <a:spcPts val="800"/>
                        </a:spcAft>
                      </a:pPr>
                      <a:r>
                        <a:rPr lang="en-GB" sz="3200" dirty="0">
                          <a:effectLst/>
                        </a:rPr>
                        <a:t>1,675</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6982" marR="66982" marT="0" marB="0"/>
                </a:tc>
                <a:extLst>
                  <a:ext uri="{0D108BD9-81ED-4DB2-BD59-A6C34878D82A}">
                    <a16:rowId xmlns:a16="http://schemas.microsoft.com/office/drawing/2014/main" val="980110833"/>
                  </a:ext>
                </a:extLst>
              </a:tr>
            </a:tbl>
          </a:graphicData>
        </a:graphic>
      </p:graphicFrame>
      <p:sp>
        <p:nvSpPr>
          <p:cNvPr id="5" name="TextBox 4">
            <a:extLst>
              <a:ext uri="{FF2B5EF4-FFF2-40B4-BE49-F238E27FC236}">
                <a16:creationId xmlns:a16="http://schemas.microsoft.com/office/drawing/2014/main" id="{62557288-B875-7F6F-CDAD-2C519D22F89D}"/>
              </a:ext>
            </a:extLst>
          </p:cNvPr>
          <p:cNvSpPr txBox="1"/>
          <p:nvPr/>
        </p:nvSpPr>
        <p:spPr>
          <a:xfrm>
            <a:off x="1546413" y="209314"/>
            <a:ext cx="9520516"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ESTIMATED ANNUAL NUMBER OF BABY DEATHS IN EAST KENT</a:t>
            </a:r>
            <a:endParaRPr kumimoji="0" lang="en-GB" altLang="en-US" sz="14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34485185-985B-058A-535D-D5B15978498E}"/>
              </a:ext>
            </a:extLst>
          </p:cNvPr>
          <p:cNvSpPr txBox="1"/>
          <p:nvPr/>
        </p:nvSpPr>
        <p:spPr>
          <a:xfrm>
            <a:off x="389965" y="5940800"/>
            <a:ext cx="11143129" cy="707886"/>
          </a:xfrm>
          <a:prstGeom prst="rect">
            <a:avLst/>
          </a:prstGeom>
          <a:noFill/>
        </p:spPr>
        <p:txBody>
          <a:bodyPr wrap="square" rtlCol="0">
            <a:spAutoFit/>
          </a:bodyPr>
          <a:lstStyle/>
          <a:p>
            <a:r>
              <a:rPr lang="en-GB" sz="4000" b="1" dirty="0"/>
              <a:t>A baby is a baby from day one.</a:t>
            </a:r>
            <a:endParaRPr lang="en-GB" b="1" dirty="0"/>
          </a:p>
        </p:txBody>
      </p:sp>
    </p:spTree>
    <p:extLst>
      <p:ext uri="{BB962C8B-B14F-4D97-AF65-F5344CB8AC3E}">
        <p14:creationId xmlns:p14="http://schemas.microsoft.com/office/powerpoint/2010/main" val="1025859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o photo description available.">
            <a:extLst>
              <a:ext uri="{FF2B5EF4-FFF2-40B4-BE49-F238E27FC236}">
                <a16:creationId xmlns:a16="http://schemas.microsoft.com/office/drawing/2014/main" id="{739B8611-6A25-B1BB-8544-EF3330237C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0" r="90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E01635-06E6-DDE7-818F-FE8D17161BA3}"/>
              </a:ext>
            </a:extLst>
          </p:cNvPr>
          <p:cNvSpPr txBox="1"/>
          <p:nvPr/>
        </p:nvSpPr>
        <p:spPr>
          <a:xfrm>
            <a:off x="182880" y="168132"/>
            <a:ext cx="2752354" cy="2709275"/>
          </a:xfrm>
          <a:prstGeom prst="ellipse">
            <a:avLst/>
          </a:prstGeom>
          <a:solidFill>
            <a:schemeClr val="accent1"/>
          </a:solidFill>
          <a:ln w="174625" cmpd="thinThick">
            <a:solidFill>
              <a:schemeClr val="accent5">
                <a:lumMod val="7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800" b="1">
                <a:solidFill>
                  <a:srgbClr val="262626"/>
                </a:solidFill>
                <a:highlight>
                  <a:srgbClr val="C0C0C0"/>
                </a:highlight>
                <a:latin typeface="+mj-lt"/>
                <a:ea typeface="+mj-ea"/>
                <a:cs typeface="+mj-cs"/>
              </a:rPr>
              <a:t>Ashford Baby Memorial Garden</a:t>
            </a:r>
          </a:p>
        </p:txBody>
      </p:sp>
    </p:spTree>
    <p:extLst>
      <p:ext uri="{BB962C8B-B14F-4D97-AF65-F5344CB8AC3E}">
        <p14:creationId xmlns:p14="http://schemas.microsoft.com/office/powerpoint/2010/main" val="2658371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o photo description available.">
            <a:extLst>
              <a:ext uri="{FF2B5EF4-FFF2-40B4-BE49-F238E27FC236}">
                <a16:creationId xmlns:a16="http://schemas.microsoft.com/office/drawing/2014/main" id="{BFB5259B-8353-C7F8-0386-ECEE902DB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92" y="1060174"/>
            <a:ext cx="11686116" cy="470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2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C4158D-7E92-4640-93C5-3586201512D9}"/>
              </a:ext>
            </a:extLst>
          </p:cNvPr>
          <p:cNvSpPr txBox="1"/>
          <p:nvPr/>
        </p:nvSpPr>
        <p:spPr>
          <a:xfrm>
            <a:off x="1" y="5685183"/>
            <a:ext cx="11820939" cy="830997"/>
          </a:xfrm>
          <a:prstGeom prst="rect">
            <a:avLst/>
          </a:prstGeom>
          <a:noFill/>
        </p:spPr>
        <p:txBody>
          <a:bodyPr wrap="square" rtlCol="0">
            <a:spAutoFit/>
          </a:bodyPr>
          <a:lstStyle/>
          <a:p>
            <a:pPr algn="ctr"/>
            <a:r>
              <a:rPr lang="en-GB" sz="4800" i="1" dirty="0"/>
              <a:t>“Somewhere special to remember my baby”.</a:t>
            </a:r>
            <a:endParaRPr lang="en-GB" sz="2400" i="1" dirty="0"/>
          </a:p>
        </p:txBody>
      </p:sp>
      <p:pic>
        <p:nvPicPr>
          <p:cNvPr id="5" name="Picture 4" descr="A sign with a message on it&#10;&#10;Description automatically generated with medium confidence">
            <a:extLst>
              <a:ext uri="{FF2B5EF4-FFF2-40B4-BE49-F238E27FC236}">
                <a16:creationId xmlns:a16="http://schemas.microsoft.com/office/drawing/2014/main" id="{2AE26AAF-CEAE-5564-ECCA-3C572E0E7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60" y="116496"/>
            <a:ext cx="11211339" cy="5712472"/>
          </a:xfrm>
          <a:prstGeom prst="rect">
            <a:avLst/>
          </a:prstGeom>
        </p:spPr>
      </p:pic>
    </p:spTree>
    <p:extLst>
      <p:ext uri="{BB962C8B-B14F-4D97-AF65-F5344CB8AC3E}">
        <p14:creationId xmlns:p14="http://schemas.microsoft.com/office/powerpoint/2010/main" val="293872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o photo description available.">
            <a:extLst>
              <a:ext uri="{FF2B5EF4-FFF2-40B4-BE49-F238E27FC236}">
                <a16:creationId xmlns:a16="http://schemas.microsoft.com/office/drawing/2014/main" id="{498ABFD7-7F6B-A52B-ED2F-6AA27C800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 y="213947"/>
            <a:ext cx="7431845" cy="29176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AA47F7-745B-F5C4-C059-41BA5B98F4F7}"/>
              </a:ext>
            </a:extLst>
          </p:cNvPr>
          <p:cNvSpPr txBox="1"/>
          <p:nvPr/>
        </p:nvSpPr>
        <p:spPr>
          <a:xfrm>
            <a:off x="3216538" y="3573888"/>
            <a:ext cx="4208481" cy="2246769"/>
          </a:xfrm>
          <a:prstGeom prst="rect">
            <a:avLst/>
          </a:prstGeom>
          <a:noFill/>
        </p:spPr>
        <p:txBody>
          <a:bodyPr wrap="square" rtlCol="0">
            <a:spAutoFit/>
          </a:bodyPr>
          <a:lstStyle/>
          <a:p>
            <a:r>
              <a:rPr lang="en-GB" sz="2000" b="1"/>
              <a:t>West Faversham  Comm Centre</a:t>
            </a:r>
          </a:p>
          <a:p>
            <a:endParaRPr lang="en-GB" sz="2000" b="1"/>
          </a:p>
          <a:p>
            <a:r>
              <a:rPr lang="en-GB" sz="2000" b="1"/>
              <a:t>Canterbury Westgate Park</a:t>
            </a:r>
          </a:p>
          <a:p>
            <a:endParaRPr lang="en-GB" sz="2000" b="1"/>
          </a:p>
          <a:p>
            <a:r>
              <a:rPr lang="en-GB" sz="2000" b="1"/>
              <a:t>Sittingbourne?</a:t>
            </a:r>
          </a:p>
          <a:p>
            <a:endParaRPr lang="en-GB" sz="2000" b="1"/>
          </a:p>
          <a:p>
            <a:r>
              <a:rPr lang="en-GB" sz="2000" b="1"/>
              <a:t>Other areas?????</a:t>
            </a:r>
            <a:endParaRPr lang="en-GB" sz="2000" b="1" dirty="0"/>
          </a:p>
        </p:txBody>
      </p:sp>
      <p:pic>
        <p:nvPicPr>
          <p:cNvPr id="8" name="Picture 7" descr="A person holding flowers in front of a sign&#10;&#10;Description automatically generated">
            <a:extLst>
              <a:ext uri="{FF2B5EF4-FFF2-40B4-BE49-F238E27FC236}">
                <a16:creationId xmlns:a16="http://schemas.microsoft.com/office/drawing/2014/main" id="{E92EE56B-14CB-E127-3702-182EAC79E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721" y="3429000"/>
            <a:ext cx="4936419" cy="3149648"/>
          </a:xfrm>
          <a:prstGeom prst="rect">
            <a:avLst/>
          </a:prstGeom>
        </p:spPr>
      </p:pic>
      <p:pic>
        <p:nvPicPr>
          <p:cNvPr id="12" name="Picture 11" descr="A body of water with grass and trees and a building in the background&#10;&#10;Description automatically generated">
            <a:extLst>
              <a:ext uri="{FF2B5EF4-FFF2-40B4-BE49-F238E27FC236}">
                <a16:creationId xmlns:a16="http://schemas.microsoft.com/office/drawing/2014/main" id="{A22F6A56-A249-7A94-22DC-8C3401F0B4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478" y="323557"/>
            <a:ext cx="3453662" cy="2590246"/>
          </a:xfrm>
          <a:prstGeom prst="rect">
            <a:avLst/>
          </a:prstGeom>
        </p:spPr>
      </p:pic>
      <p:pic>
        <p:nvPicPr>
          <p:cNvPr id="14" name="Picture 13" descr="A bike rack in a park&#10;&#10;Description automatically generated">
            <a:extLst>
              <a:ext uri="{FF2B5EF4-FFF2-40B4-BE49-F238E27FC236}">
                <a16:creationId xmlns:a16="http://schemas.microsoft.com/office/drawing/2014/main" id="{36A8AB45-0911-E5BD-5E06-ECB2B64DBC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04" y="3494406"/>
            <a:ext cx="2657934" cy="2917687"/>
          </a:xfrm>
          <a:prstGeom prst="rect">
            <a:avLst/>
          </a:prstGeom>
        </p:spPr>
      </p:pic>
    </p:spTree>
    <p:extLst>
      <p:ext uri="{BB962C8B-B14F-4D97-AF65-F5344CB8AC3E}">
        <p14:creationId xmlns:p14="http://schemas.microsoft.com/office/powerpoint/2010/main" val="4917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9AFE43A-B612-ACFD-ED82-F0DC80C23592}"/>
              </a:ext>
            </a:extLst>
          </p:cNvPr>
          <p:cNvPicPr>
            <a:picLocks noChangeAspect="1"/>
          </p:cNvPicPr>
          <p:nvPr/>
        </p:nvPicPr>
        <p:blipFill rotWithShape="1">
          <a:blip r:embed="rId2">
            <a:extLst>
              <a:ext uri="{28A0092B-C50C-407E-A947-70E740481C1C}">
                <a14:useLocalDpi xmlns:a14="http://schemas.microsoft.com/office/drawing/2010/main" val="0"/>
              </a:ext>
            </a:extLst>
          </a:blip>
          <a:srcRect t="10265" r="-3" b="32178"/>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7" name="Picture 6">
            <a:extLst>
              <a:ext uri="{FF2B5EF4-FFF2-40B4-BE49-F238E27FC236}">
                <a16:creationId xmlns:a16="http://schemas.microsoft.com/office/drawing/2014/main" id="{AC451D1F-5B39-877D-F9A2-8FD6FFA848F2}"/>
              </a:ext>
            </a:extLst>
          </p:cNvPr>
          <p:cNvPicPr>
            <a:picLocks noChangeAspect="1"/>
          </p:cNvPicPr>
          <p:nvPr/>
        </p:nvPicPr>
        <p:blipFill rotWithShape="1">
          <a:blip r:embed="rId3">
            <a:extLst>
              <a:ext uri="{28A0092B-C50C-407E-A947-70E740481C1C}">
                <a14:useLocalDpi xmlns:a14="http://schemas.microsoft.com/office/drawing/2010/main" val="0"/>
              </a:ext>
            </a:extLst>
          </a:blip>
          <a:srcRect t="16751" b="4507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a:extLst>
              <a:ext uri="{FF2B5EF4-FFF2-40B4-BE49-F238E27FC236}">
                <a16:creationId xmlns:a16="http://schemas.microsoft.com/office/drawing/2014/main" id="{1BBDE267-BA1F-D4FC-CCFB-B633355B13CD}"/>
              </a:ext>
            </a:extLst>
          </p:cNvPr>
          <p:cNvPicPr>
            <a:picLocks noChangeAspect="1"/>
          </p:cNvPicPr>
          <p:nvPr/>
        </p:nvPicPr>
        <p:blipFill rotWithShape="1">
          <a:blip r:embed="rId4">
            <a:extLst>
              <a:ext uri="{28A0092B-C50C-407E-A947-70E740481C1C}">
                <a14:useLocalDpi xmlns:a14="http://schemas.microsoft.com/office/drawing/2010/main" val="0"/>
              </a:ext>
            </a:extLst>
          </a:blip>
          <a:srcRect t="15702" b="3249"/>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Picture 4">
            <a:extLst>
              <a:ext uri="{FF2B5EF4-FFF2-40B4-BE49-F238E27FC236}">
                <a16:creationId xmlns:a16="http://schemas.microsoft.com/office/drawing/2014/main" id="{1113DC1D-3C2A-CC01-5589-9BBD6289A744}"/>
              </a:ext>
            </a:extLst>
          </p:cNvPr>
          <p:cNvPicPr>
            <a:picLocks noChangeAspect="1"/>
          </p:cNvPicPr>
          <p:nvPr/>
        </p:nvPicPr>
        <p:blipFill rotWithShape="1">
          <a:blip r:embed="rId5">
            <a:extLst>
              <a:ext uri="{28A0092B-C50C-407E-A947-70E740481C1C}">
                <a14:useLocalDpi xmlns:a14="http://schemas.microsoft.com/office/drawing/2010/main" val="0"/>
              </a:ext>
            </a:extLst>
          </a:blip>
          <a:srcRect l="6481" r="2" b="2"/>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115966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CB9F7B-3185-4CF3-8E2C-1399780AD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5" y="0"/>
            <a:ext cx="12210235" cy="6858000"/>
          </a:xfrm>
          <a:prstGeom prst="rect">
            <a:avLst/>
          </a:prstGeom>
        </p:spPr>
      </p:pic>
      <p:sp>
        <p:nvSpPr>
          <p:cNvPr id="4" name="TextBox 3">
            <a:extLst>
              <a:ext uri="{FF2B5EF4-FFF2-40B4-BE49-F238E27FC236}">
                <a16:creationId xmlns:a16="http://schemas.microsoft.com/office/drawing/2014/main" id="{A35FEFFE-3E0B-4CA1-B49C-5D6AACEBA569}"/>
              </a:ext>
            </a:extLst>
          </p:cNvPr>
          <p:cNvSpPr txBox="1"/>
          <p:nvPr/>
        </p:nvSpPr>
        <p:spPr>
          <a:xfrm>
            <a:off x="0" y="4935628"/>
            <a:ext cx="6780627" cy="1569660"/>
          </a:xfrm>
          <a:prstGeom prst="rect">
            <a:avLst/>
          </a:prstGeom>
          <a:noFill/>
        </p:spPr>
        <p:txBody>
          <a:bodyPr wrap="square" rtlCol="0">
            <a:spAutoFit/>
          </a:bodyPr>
          <a:lstStyle/>
          <a:p>
            <a:pPr algn="ctr"/>
            <a:r>
              <a:rPr lang="en-GB" sz="4800" b="1" dirty="0">
                <a:solidFill>
                  <a:schemeClr val="bg1"/>
                </a:solidFill>
              </a:rPr>
              <a:t>Memories are special </a:t>
            </a:r>
          </a:p>
          <a:p>
            <a:pPr algn="ctr"/>
            <a:r>
              <a:rPr lang="en-GB" sz="4800" b="1" dirty="0">
                <a:solidFill>
                  <a:schemeClr val="bg1"/>
                </a:solidFill>
              </a:rPr>
              <a:t>– at any age.</a:t>
            </a:r>
            <a:endParaRPr lang="en-GB" sz="2800" b="1" dirty="0">
              <a:solidFill>
                <a:schemeClr val="bg1"/>
              </a:solidFill>
            </a:endParaRPr>
          </a:p>
        </p:txBody>
      </p:sp>
    </p:spTree>
    <p:extLst>
      <p:ext uri="{BB962C8B-B14F-4D97-AF65-F5344CB8AC3E}">
        <p14:creationId xmlns:p14="http://schemas.microsoft.com/office/powerpoint/2010/main" val="27011474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51793D1A37F4EB3054E3E30C94C36" ma:contentTypeVersion="15" ma:contentTypeDescription="Create a new document." ma:contentTypeScope="" ma:versionID="b7dc47737943d0faa32dcbb93d5e38b1">
  <xsd:schema xmlns:xsd="http://www.w3.org/2001/XMLSchema" xmlns:xs="http://www.w3.org/2001/XMLSchema" xmlns:p="http://schemas.microsoft.com/office/2006/metadata/properties" xmlns:ns2="c4be6382-c42b-4808-ab56-1463cad5ca77" xmlns:ns3="1b83801e-36ca-4ccb-8b15-9137798ab6d2" targetNamespace="http://schemas.microsoft.com/office/2006/metadata/properties" ma:root="true" ma:fieldsID="dd2c370c393f7f3a768c61263963b575" ns2:_="" ns3:_="">
    <xsd:import namespace="c4be6382-c42b-4808-ab56-1463cad5ca77"/>
    <xsd:import namespace="1b83801e-36ca-4ccb-8b15-9137798ab6d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e6382-c42b-4808-ab56-1463cad5ca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09603ee-69b4-403e-ac95-63817ba4178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83801e-36ca-4ccb-8b15-9137798ab6d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3f8255-44ae-4e8b-bf5f-83fa0ba2ec92}" ma:internalName="TaxCatchAll" ma:showField="CatchAllData" ma:web="1b83801e-36ca-4ccb-8b15-9137798ab6d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51662C-1BE4-4605-8C00-B8C593F7F8A1}"/>
</file>

<file path=customXml/itemProps2.xml><?xml version="1.0" encoding="utf-8"?>
<ds:datastoreItem xmlns:ds="http://schemas.openxmlformats.org/officeDocument/2006/customXml" ds:itemID="{9B00B57D-FA6F-4638-928F-FFC1A169C3CD}"/>
</file>

<file path=docProps/app.xml><?xml version="1.0" encoding="utf-8"?>
<Properties xmlns="http://schemas.openxmlformats.org/officeDocument/2006/extended-properties" xmlns:vt="http://schemas.openxmlformats.org/officeDocument/2006/docPropsVTypes">
  <Template/>
  <TotalTime>2386</TotalTime>
  <Words>549</Words>
  <Application>Microsoft Office PowerPoint</Application>
  <PresentationFormat>Widescreen</PresentationFormat>
  <Paragraphs>119</Paragraphs>
  <Slides>15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to the NHS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Chris Twydell</cp:lastModifiedBy>
  <cp:revision>75</cp:revision>
  <dcterms:created xsi:type="dcterms:W3CDTF">2018-09-07T16:56:10Z</dcterms:created>
  <dcterms:modified xsi:type="dcterms:W3CDTF">2024-04-22T17:15:38Z</dcterms:modified>
</cp:coreProperties>
</file>